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handoutMasterIdLst>
    <p:handoutMasterId r:id="rId20"/>
  </p:handoutMasterIdLst>
  <p:sldIdLst>
    <p:sldId id="457" r:id="rId5"/>
    <p:sldId id="458" r:id="rId6"/>
    <p:sldId id="459" r:id="rId7"/>
    <p:sldId id="460" r:id="rId8"/>
    <p:sldId id="461" r:id="rId9"/>
    <p:sldId id="462" r:id="rId10"/>
    <p:sldId id="463" r:id="rId11"/>
    <p:sldId id="464" r:id="rId12"/>
    <p:sldId id="465" r:id="rId13"/>
    <p:sldId id="466" r:id="rId14"/>
    <p:sldId id="467" r:id="rId15"/>
    <p:sldId id="468" r:id="rId16"/>
    <p:sldId id="469" r:id="rId17"/>
    <p:sldId id="470" r:id="rId18"/>
  </p:sldIdLst>
  <p:sldSz cx="12192000" cy="6858000"/>
  <p:notesSz cx="70866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52" userDrawn="1">
          <p15:clr>
            <a:srgbClr val="A4A3A4"/>
          </p15:clr>
        </p15:guide>
        <p15:guide id="2" pos="2232"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C23117F-9405-689D-0D0D-0FC1B1920CA3}" name="Gabriel, Nathalie" initials="GN" userId="S::ngabriel@idsociety.org::3a3acf95-c309-4715-9482-28a7a0aa5f7f" providerId="AD"/>
  <p188:author id="{B240CFC8-4D4F-8F2A-BC90-807718C09F63}" name="Evans, Kayleigh" initials="EK" userId="S::kevans@idsociety.org::688458bb-8905-4e70-acda-0087f86207a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Lopez Cruz, Georgina" initials="GLC" lastIdx="1" clrIdx="0"/>
  <p:cmAuthor id="1" name="Cavell, Ashley" initials="CA" lastIdx="1" clrIdx="1">
    <p:extLst>
      <p:ext uri="{19B8F6BF-5375-455C-9EA6-DF929625EA0E}">
        <p15:presenceInfo xmlns:p15="http://schemas.microsoft.com/office/powerpoint/2012/main" userId="S-1-5-21-1887512704-577708074-612134452-16290" providerId="AD"/>
      </p:ext>
    </p:extLst>
  </p:cmAuthor>
  <p:cmAuthor id="2" name="Nathalie Gabriel" initials="NG" lastIdx="2" clrIdx="2">
    <p:extLst>
      <p:ext uri="{19B8F6BF-5375-455C-9EA6-DF929625EA0E}">
        <p15:presenceInfo xmlns:p15="http://schemas.microsoft.com/office/powerpoint/2012/main" userId="S::NGabriel@idsociety.org::3a3acf95-c309-4715-9482-28a7a0aa5f7f" providerId="AD"/>
      </p:ext>
    </p:extLst>
  </p:cmAuthor>
  <p:cmAuthor id="3" name="Cavell, Ashley" initials="CA [2]" lastIdx="1" clrIdx="3">
    <p:extLst>
      <p:ext uri="{19B8F6BF-5375-455C-9EA6-DF929625EA0E}">
        <p15:presenceInfo xmlns:p15="http://schemas.microsoft.com/office/powerpoint/2012/main" userId="S::acavell@idsociety.org::15743f7a-3efb-4daf-8647-a01578e717b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73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EEF3F1-25E6-4BDA-93B1-24E433413AF4}" v="2" dt="2022-12-13T17:02:55.871"/>
    <p1510:client id="{88C290C0-1F96-CA88-475A-F2A7CBD9ED98}" v="126" dt="2023-02-07T21:20:06.0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4"/>
    <p:restoredTop sz="94648"/>
  </p:normalViewPr>
  <p:slideViewPr>
    <p:cSldViewPr snapToGrid="0">
      <p:cViewPr varScale="1">
        <p:scale>
          <a:sx n="117" d="100"/>
          <a:sy n="117" d="100"/>
        </p:scale>
        <p:origin x="256" y="-120"/>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952"/>
        <p:guide pos="223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spana, Brianna" userId="S::bespana@idsociety.org::93053396-941a-4c6e-8c88-5cf6c84b95bc" providerId="AD" clId="Web-{88C290C0-1F96-CA88-475A-F2A7CBD9ED98}"/>
    <pc:docChg chg="addSld modSld">
      <pc:chgData name="Espana, Brianna" userId="S::bespana@idsociety.org::93053396-941a-4c6e-8c88-5cf6c84b95bc" providerId="AD" clId="Web-{88C290C0-1F96-CA88-475A-F2A7CBD9ED98}" dt="2023-02-07T21:20:06.004" v="125" actId="1076"/>
      <pc:docMkLst>
        <pc:docMk/>
      </pc:docMkLst>
      <pc:sldChg chg="addSp delSp modSp">
        <pc:chgData name="Espana, Brianna" userId="S::bespana@idsociety.org::93053396-941a-4c6e-8c88-5cf6c84b95bc" providerId="AD" clId="Web-{88C290C0-1F96-CA88-475A-F2A7CBD9ED98}" dt="2023-02-07T21:18:55.908" v="120" actId="20577"/>
        <pc:sldMkLst>
          <pc:docMk/>
          <pc:sldMk cId="2560533641" sldId="457"/>
        </pc:sldMkLst>
        <pc:spChg chg="add del mod">
          <ac:chgData name="Espana, Brianna" userId="S::bespana@idsociety.org::93053396-941a-4c6e-8c88-5cf6c84b95bc" providerId="AD" clId="Web-{88C290C0-1F96-CA88-475A-F2A7CBD9ED98}" dt="2023-02-07T21:08:02.933" v="8"/>
          <ac:spMkLst>
            <pc:docMk/>
            <pc:sldMk cId="2560533641" sldId="457"/>
            <ac:spMk id="2" creationId="{EC9F6C09-FC01-E12F-EA2D-5ED0D0CAE241}"/>
          </ac:spMkLst>
        </pc:spChg>
        <pc:spChg chg="del mod">
          <ac:chgData name="Espana, Brianna" userId="S::bespana@idsociety.org::93053396-941a-4c6e-8c88-5cf6c84b95bc" providerId="AD" clId="Web-{88C290C0-1F96-CA88-475A-F2A7CBD9ED98}" dt="2023-02-07T21:07:38.776" v="1"/>
          <ac:spMkLst>
            <pc:docMk/>
            <pc:sldMk cId="2560533641" sldId="457"/>
            <ac:spMk id="3" creationId="{CC5C42B8-166B-2559-597C-83B26D1AF0E7}"/>
          </ac:spMkLst>
        </pc:spChg>
        <pc:spChg chg="add mod">
          <ac:chgData name="Espana, Brianna" userId="S::bespana@idsociety.org::93053396-941a-4c6e-8c88-5cf6c84b95bc" providerId="AD" clId="Web-{88C290C0-1F96-CA88-475A-F2A7CBD9ED98}" dt="2023-02-07T21:18:55.908" v="120" actId="20577"/>
          <ac:spMkLst>
            <pc:docMk/>
            <pc:sldMk cId="2560533641" sldId="457"/>
            <ac:spMk id="4" creationId="{B095FE68-E47F-C8E8-0385-786B01ED7C9E}"/>
          </ac:spMkLst>
        </pc:spChg>
        <pc:spChg chg="del">
          <ac:chgData name="Espana, Brianna" userId="S::bespana@idsociety.org::93053396-941a-4c6e-8c88-5cf6c84b95bc" providerId="AD" clId="Web-{88C290C0-1F96-CA88-475A-F2A7CBD9ED98}" dt="2023-02-07T21:07:46.729" v="4"/>
          <ac:spMkLst>
            <pc:docMk/>
            <pc:sldMk cId="2560533641" sldId="457"/>
            <ac:spMk id="6" creationId="{C34EC09E-FCBA-9751-16DD-11DB137AE35F}"/>
          </ac:spMkLst>
        </pc:spChg>
        <pc:spChg chg="del mod">
          <ac:chgData name="Espana, Brianna" userId="S::bespana@idsociety.org::93053396-941a-4c6e-8c88-5cf6c84b95bc" providerId="AD" clId="Web-{88C290C0-1F96-CA88-475A-F2A7CBD9ED98}" dt="2023-02-07T21:07:44.932" v="3"/>
          <ac:spMkLst>
            <pc:docMk/>
            <pc:sldMk cId="2560533641" sldId="457"/>
            <ac:spMk id="7" creationId="{E39E24D9-1779-6A5D-9BAA-19D8895600AA}"/>
          </ac:spMkLst>
        </pc:spChg>
      </pc:sldChg>
      <pc:sldChg chg="addSp delSp modSp new">
        <pc:chgData name="Espana, Brianna" userId="S::bespana@idsociety.org::93053396-941a-4c6e-8c88-5cf6c84b95bc" providerId="AD" clId="Web-{88C290C0-1F96-CA88-475A-F2A7CBD9ED98}" dt="2023-02-07T21:18:05.453" v="111" actId="20577"/>
        <pc:sldMkLst>
          <pc:docMk/>
          <pc:sldMk cId="3622347902" sldId="458"/>
        </pc:sldMkLst>
        <pc:spChg chg="del">
          <ac:chgData name="Espana, Brianna" userId="S::bespana@idsociety.org::93053396-941a-4c6e-8c88-5cf6c84b95bc" providerId="AD" clId="Web-{88C290C0-1F96-CA88-475A-F2A7CBD9ED98}" dt="2023-02-07T21:09:32.748" v="18"/>
          <ac:spMkLst>
            <pc:docMk/>
            <pc:sldMk cId="3622347902" sldId="458"/>
            <ac:spMk id="2" creationId="{5340AE34-1EDB-64B6-0365-D877B0E7F185}"/>
          </ac:spMkLst>
        </pc:spChg>
        <pc:spChg chg="del">
          <ac:chgData name="Espana, Brianna" userId="S::bespana@idsociety.org::93053396-941a-4c6e-8c88-5cf6c84b95bc" providerId="AD" clId="Web-{88C290C0-1F96-CA88-475A-F2A7CBD9ED98}" dt="2023-02-07T21:09:33.186" v="19"/>
          <ac:spMkLst>
            <pc:docMk/>
            <pc:sldMk cId="3622347902" sldId="458"/>
            <ac:spMk id="3" creationId="{B2E5EE7E-90E7-54F1-9CF6-D5A055598391}"/>
          </ac:spMkLst>
        </pc:spChg>
        <pc:spChg chg="add mod">
          <ac:chgData name="Espana, Brianna" userId="S::bespana@idsociety.org::93053396-941a-4c6e-8c88-5cf6c84b95bc" providerId="AD" clId="Web-{88C290C0-1F96-CA88-475A-F2A7CBD9ED98}" dt="2023-02-07T21:18:05.453" v="111" actId="20577"/>
          <ac:spMkLst>
            <pc:docMk/>
            <pc:sldMk cId="3622347902" sldId="458"/>
            <ac:spMk id="4" creationId="{DB2EFD9A-1F2F-01FC-B645-4BCB391FAD27}"/>
          </ac:spMkLst>
        </pc:spChg>
      </pc:sldChg>
      <pc:sldChg chg="addSp delSp modSp new">
        <pc:chgData name="Espana, Brianna" userId="S::bespana@idsociety.org::93053396-941a-4c6e-8c88-5cf6c84b95bc" providerId="AD" clId="Web-{88C290C0-1F96-CA88-475A-F2A7CBD9ED98}" dt="2023-02-07T21:09:58.452" v="25" actId="1076"/>
        <pc:sldMkLst>
          <pc:docMk/>
          <pc:sldMk cId="3271917215" sldId="459"/>
        </pc:sldMkLst>
        <pc:spChg chg="del">
          <ac:chgData name="Espana, Brianna" userId="S::bespana@idsociety.org::93053396-941a-4c6e-8c88-5cf6c84b95bc" providerId="AD" clId="Web-{88C290C0-1F96-CA88-475A-F2A7CBD9ED98}" dt="2023-02-07T21:09:40.436" v="21"/>
          <ac:spMkLst>
            <pc:docMk/>
            <pc:sldMk cId="3271917215" sldId="459"/>
            <ac:spMk id="2" creationId="{9C339215-EE9A-DC31-32D8-35974760BAF6}"/>
          </ac:spMkLst>
        </pc:spChg>
        <pc:spChg chg="del">
          <ac:chgData name="Espana, Brianna" userId="S::bespana@idsociety.org::93053396-941a-4c6e-8c88-5cf6c84b95bc" providerId="AD" clId="Web-{88C290C0-1F96-CA88-475A-F2A7CBD9ED98}" dt="2023-02-07T21:09:41.905" v="22"/>
          <ac:spMkLst>
            <pc:docMk/>
            <pc:sldMk cId="3271917215" sldId="459"/>
            <ac:spMk id="3" creationId="{5613089B-5D1F-7A7F-D857-071476C4E65B}"/>
          </ac:spMkLst>
        </pc:spChg>
        <pc:spChg chg="add mod">
          <ac:chgData name="Espana, Brianna" userId="S::bespana@idsociety.org::93053396-941a-4c6e-8c88-5cf6c84b95bc" providerId="AD" clId="Web-{88C290C0-1F96-CA88-475A-F2A7CBD9ED98}" dt="2023-02-07T21:09:58.452" v="25" actId="1076"/>
          <ac:spMkLst>
            <pc:docMk/>
            <pc:sldMk cId="3271917215" sldId="459"/>
            <ac:spMk id="4" creationId="{2ADE2196-0793-127C-1847-D680ED9D0934}"/>
          </ac:spMkLst>
        </pc:spChg>
      </pc:sldChg>
      <pc:sldChg chg="addSp delSp modSp add replId">
        <pc:chgData name="Espana, Brianna" userId="S::bespana@idsociety.org::93053396-941a-4c6e-8c88-5cf6c84b95bc" providerId="AD" clId="Web-{88C290C0-1F96-CA88-475A-F2A7CBD9ED98}" dt="2023-02-07T21:10:37.016" v="39"/>
        <pc:sldMkLst>
          <pc:docMk/>
          <pc:sldMk cId="1968790592" sldId="460"/>
        </pc:sldMkLst>
        <pc:spChg chg="add mod">
          <ac:chgData name="Espana, Brianna" userId="S::bespana@idsociety.org::93053396-941a-4c6e-8c88-5cf6c84b95bc" providerId="AD" clId="Web-{88C290C0-1F96-CA88-475A-F2A7CBD9ED98}" dt="2023-02-07T21:10:37.016" v="39"/>
          <ac:spMkLst>
            <pc:docMk/>
            <pc:sldMk cId="1968790592" sldId="460"/>
            <ac:spMk id="2" creationId="{BBE9AC3A-8DE2-FDEE-901B-B8150A87DAD8}"/>
          </ac:spMkLst>
        </pc:spChg>
        <pc:spChg chg="del">
          <ac:chgData name="Espana, Brianna" userId="S::bespana@idsociety.org::93053396-941a-4c6e-8c88-5cf6c84b95bc" providerId="AD" clId="Web-{88C290C0-1F96-CA88-475A-F2A7CBD9ED98}" dt="2023-02-07T21:10:18" v="29"/>
          <ac:spMkLst>
            <pc:docMk/>
            <pc:sldMk cId="1968790592" sldId="460"/>
            <ac:spMk id="4" creationId="{2ADE2196-0793-127C-1847-D680ED9D0934}"/>
          </ac:spMkLst>
        </pc:spChg>
      </pc:sldChg>
      <pc:sldChg chg="addSp modSp add mod replId setBg">
        <pc:chgData name="Espana, Brianna" userId="S::bespana@idsociety.org::93053396-941a-4c6e-8c88-5cf6c84b95bc" providerId="AD" clId="Web-{88C290C0-1F96-CA88-475A-F2A7CBD9ED98}" dt="2023-02-07T21:19:14.127" v="121" actId="20577"/>
        <pc:sldMkLst>
          <pc:docMk/>
          <pc:sldMk cId="735094662" sldId="461"/>
        </pc:sldMkLst>
        <pc:spChg chg="add mod">
          <ac:chgData name="Espana, Brianna" userId="S::bespana@idsociety.org::93053396-941a-4c6e-8c88-5cf6c84b95bc" providerId="AD" clId="Web-{88C290C0-1F96-CA88-475A-F2A7CBD9ED98}" dt="2023-02-07T21:19:14.127" v="121" actId="20577"/>
          <ac:spMkLst>
            <pc:docMk/>
            <pc:sldMk cId="735094662" sldId="461"/>
            <ac:spMk id="2" creationId="{DA598411-1D1F-437B-7CD6-E8D7335D83FD}"/>
          </ac:spMkLst>
        </pc:spChg>
        <pc:spChg chg="add mod">
          <ac:chgData name="Espana, Brianna" userId="S::bespana@idsociety.org::93053396-941a-4c6e-8c88-5cf6c84b95bc" providerId="AD" clId="Web-{88C290C0-1F96-CA88-475A-F2A7CBD9ED98}" dt="2023-02-07T21:16:52.200" v="107"/>
          <ac:spMkLst>
            <pc:docMk/>
            <pc:sldMk cId="735094662" sldId="461"/>
            <ac:spMk id="5" creationId="{516718AA-5420-9AA9-F892-300B8EC7E9A7}"/>
          </ac:spMkLst>
        </pc:spChg>
        <pc:picChg chg="add mod">
          <ac:chgData name="Espana, Brianna" userId="S::bespana@idsociety.org::93053396-941a-4c6e-8c88-5cf6c84b95bc" providerId="AD" clId="Web-{88C290C0-1F96-CA88-475A-F2A7CBD9ED98}" dt="2023-02-07T21:11:14.580" v="44" actId="1076"/>
          <ac:picMkLst>
            <pc:docMk/>
            <pc:sldMk cId="735094662" sldId="461"/>
            <ac:picMk id="3" creationId="{0234A331-431C-EA1F-650E-11BFBB8FBDDC}"/>
          </ac:picMkLst>
        </pc:picChg>
        <pc:picChg chg="add mod">
          <ac:chgData name="Espana, Brianna" userId="S::bespana@idsociety.org::93053396-941a-4c6e-8c88-5cf6c84b95bc" providerId="AD" clId="Web-{88C290C0-1F96-CA88-475A-F2A7CBD9ED98}" dt="2023-02-07T21:11:14.595" v="45" actId="1076"/>
          <ac:picMkLst>
            <pc:docMk/>
            <pc:sldMk cId="735094662" sldId="461"/>
            <ac:picMk id="4" creationId="{CA1ABD1B-A085-F8BE-A024-32CEA37DDEBC}"/>
          </ac:picMkLst>
        </pc:picChg>
      </pc:sldChg>
      <pc:sldChg chg="addSp modSp add mod replId setBg">
        <pc:chgData name="Espana, Brianna" userId="S::bespana@idsociety.org::93053396-941a-4c6e-8c88-5cf6c84b95bc" providerId="AD" clId="Web-{88C290C0-1F96-CA88-475A-F2A7CBD9ED98}" dt="2023-02-07T21:19:28.627" v="124" actId="20577"/>
        <pc:sldMkLst>
          <pc:docMk/>
          <pc:sldMk cId="2645298390" sldId="462"/>
        </pc:sldMkLst>
        <pc:spChg chg="add mod">
          <ac:chgData name="Espana, Brianna" userId="S::bespana@idsociety.org::93053396-941a-4c6e-8c88-5cf6c84b95bc" providerId="AD" clId="Web-{88C290C0-1F96-CA88-475A-F2A7CBD9ED98}" dt="2023-02-07T21:19:19.924" v="122" actId="20577"/>
          <ac:spMkLst>
            <pc:docMk/>
            <pc:sldMk cId="2645298390" sldId="462"/>
            <ac:spMk id="2" creationId="{1C6C4777-62CF-38D8-FECB-4AB1A49EC415}"/>
          </ac:spMkLst>
        </pc:spChg>
        <pc:spChg chg="add mod">
          <ac:chgData name="Espana, Brianna" userId="S::bespana@idsociety.org::93053396-941a-4c6e-8c88-5cf6c84b95bc" providerId="AD" clId="Web-{88C290C0-1F96-CA88-475A-F2A7CBD9ED98}" dt="2023-02-07T21:19:24.471" v="123" actId="20577"/>
          <ac:spMkLst>
            <pc:docMk/>
            <pc:sldMk cId="2645298390" sldId="462"/>
            <ac:spMk id="3" creationId="{FA0C1353-46B8-6CD2-829A-8697275B91CE}"/>
          </ac:spMkLst>
        </pc:spChg>
        <pc:spChg chg="add mod">
          <ac:chgData name="Espana, Brianna" userId="S::bespana@idsociety.org::93053396-941a-4c6e-8c88-5cf6c84b95bc" providerId="AD" clId="Web-{88C290C0-1F96-CA88-475A-F2A7CBD9ED98}" dt="2023-02-07T21:19:28.627" v="124" actId="20577"/>
          <ac:spMkLst>
            <pc:docMk/>
            <pc:sldMk cId="2645298390" sldId="462"/>
            <ac:spMk id="4" creationId="{7D12D336-9F41-AFC7-C462-8F96AA739E57}"/>
          </ac:spMkLst>
        </pc:spChg>
        <pc:picChg chg="add mod">
          <ac:chgData name="Espana, Brianna" userId="S::bespana@idsociety.org::93053396-941a-4c6e-8c88-5cf6c84b95bc" providerId="AD" clId="Web-{88C290C0-1F96-CA88-475A-F2A7CBD9ED98}" dt="2023-02-07T21:11:48.893" v="54" actId="1076"/>
          <ac:picMkLst>
            <pc:docMk/>
            <pc:sldMk cId="2645298390" sldId="462"/>
            <ac:picMk id="5" creationId="{BBE24DAD-ED9A-FAFD-CD45-C27ED8D6CF24}"/>
          </ac:picMkLst>
        </pc:picChg>
      </pc:sldChg>
      <pc:sldChg chg="addSp modSp add replId">
        <pc:chgData name="Espana, Brianna" userId="S::bespana@idsociety.org::93053396-941a-4c6e-8c88-5cf6c84b95bc" providerId="AD" clId="Web-{88C290C0-1F96-CA88-475A-F2A7CBD9ED98}" dt="2023-02-07T21:13:00.661" v="61" actId="1076"/>
        <pc:sldMkLst>
          <pc:docMk/>
          <pc:sldMk cId="3053544610" sldId="463"/>
        </pc:sldMkLst>
        <pc:spChg chg="add mod">
          <ac:chgData name="Espana, Brianna" userId="S::bespana@idsociety.org::93053396-941a-4c6e-8c88-5cf6c84b95bc" providerId="AD" clId="Web-{88C290C0-1F96-CA88-475A-F2A7CBD9ED98}" dt="2023-02-07T21:13:00.646" v="60" actId="1076"/>
          <ac:spMkLst>
            <pc:docMk/>
            <pc:sldMk cId="3053544610" sldId="463"/>
            <ac:spMk id="2" creationId="{2D6F7371-B17C-038F-8D49-4D7237C8E391}"/>
          </ac:spMkLst>
        </pc:spChg>
        <pc:spChg chg="add mod">
          <ac:chgData name="Espana, Brianna" userId="S::bespana@idsociety.org::93053396-941a-4c6e-8c88-5cf6c84b95bc" providerId="AD" clId="Web-{88C290C0-1F96-CA88-475A-F2A7CBD9ED98}" dt="2023-02-07T21:13:00.661" v="61" actId="1076"/>
          <ac:spMkLst>
            <pc:docMk/>
            <pc:sldMk cId="3053544610" sldId="463"/>
            <ac:spMk id="3" creationId="{06AE244D-0B4D-E999-8858-2CD39CA9B68D}"/>
          </ac:spMkLst>
        </pc:spChg>
        <pc:picChg chg="add mod">
          <ac:chgData name="Espana, Brianna" userId="S::bespana@idsociety.org::93053396-941a-4c6e-8c88-5cf6c84b95bc" providerId="AD" clId="Web-{88C290C0-1F96-CA88-475A-F2A7CBD9ED98}" dt="2023-02-07T21:13:00.630" v="59" actId="1076"/>
          <ac:picMkLst>
            <pc:docMk/>
            <pc:sldMk cId="3053544610" sldId="463"/>
            <ac:picMk id="4" creationId="{C6EC3148-8317-B38E-67DE-94B36D894594}"/>
          </ac:picMkLst>
        </pc:picChg>
      </pc:sldChg>
      <pc:sldChg chg="addSp modSp add replId">
        <pc:chgData name="Espana, Brianna" userId="S::bespana@idsociety.org::93053396-941a-4c6e-8c88-5cf6c84b95bc" providerId="AD" clId="Web-{88C290C0-1F96-CA88-475A-F2A7CBD9ED98}" dt="2023-02-07T21:13:12.130" v="64"/>
        <pc:sldMkLst>
          <pc:docMk/>
          <pc:sldMk cId="1303302134" sldId="464"/>
        </pc:sldMkLst>
        <pc:spChg chg="add mod">
          <ac:chgData name="Espana, Brianna" userId="S::bespana@idsociety.org::93053396-941a-4c6e-8c88-5cf6c84b95bc" providerId="AD" clId="Web-{88C290C0-1F96-CA88-475A-F2A7CBD9ED98}" dt="2023-02-07T21:13:12.099" v="63"/>
          <ac:spMkLst>
            <pc:docMk/>
            <pc:sldMk cId="1303302134" sldId="464"/>
            <ac:spMk id="2" creationId="{EA424286-C0D8-D158-E877-2A2D42CD716A}"/>
          </ac:spMkLst>
        </pc:spChg>
        <pc:spChg chg="add mod">
          <ac:chgData name="Espana, Brianna" userId="S::bespana@idsociety.org::93053396-941a-4c6e-8c88-5cf6c84b95bc" providerId="AD" clId="Web-{88C290C0-1F96-CA88-475A-F2A7CBD9ED98}" dt="2023-02-07T21:13:12.130" v="64"/>
          <ac:spMkLst>
            <pc:docMk/>
            <pc:sldMk cId="1303302134" sldId="464"/>
            <ac:spMk id="3" creationId="{B43C6306-D84A-68A5-1359-68F0A40DFCA6}"/>
          </ac:spMkLst>
        </pc:spChg>
      </pc:sldChg>
      <pc:sldChg chg="addSp modSp add replId">
        <pc:chgData name="Espana, Brianna" userId="S::bespana@idsociety.org::93053396-941a-4c6e-8c88-5cf6c84b95bc" providerId="AD" clId="Web-{88C290C0-1F96-CA88-475A-F2A7CBD9ED98}" dt="2023-02-07T21:13:30.147" v="67"/>
        <pc:sldMkLst>
          <pc:docMk/>
          <pc:sldMk cId="3669475970" sldId="465"/>
        </pc:sldMkLst>
        <pc:spChg chg="add mod">
          <ac:chgData name="Espana, Brianna" userId="S::bespana@idsociety.org::93053396-941a-4c6e-8c88-5cf6c84b95bc" providerId="AD" clId="Web-{88C290C0-1F96-CA88-475A-F2A7CBD9ED98}" dt="2023-02-07T21:13:30.131" v="66"/>
          <ac:spMkLst>
            <pc:docMk/>
            <pc:sldMk cId="3669475970" sldId="465"/>
            <ac:spMk id="2" creationId="{BC23F16E-C68A-99D6-9728-C37DF8211E89}"/>
          </ac:spMkLst>
        </pc:spChg>
        <pc:spChg chg="add mod">
          <ac:chgData name="Espana, Brianna" userId="S::bespana@idsociety.org::93053396-941a-4c6e-8c88-5cf6c84b95bc" providerId="AD" clId="Web-{88C290C0-1F96-CA88-475A-F2A7CBD9ED98}" dt="2023-02-07T21:13:30.147" v="67"/>
          <ac:spMkLst>
            <pc:docMk/>
            <pc:sldMk cId="3669475970" sldId="465"/>
            <ac:spMk id="3" creationId="{002D47F2-BA1C-453B-2008-57B8EC001901}"/>
          </ac:spMkLst>
        </pc:spChg>
        <pc:picChg chg="add">
          <ac:chgData name="Espana, Brianna" userId="S::bespana@idsociety.org::93053396-941a-4c6e-8c88-5cf6c84b95bc" providerId="AD" clId="Web-{88C290C0-1F96-CA88-475A-F2A7CBD9ED98}" dt="2023-02-07T21:13:28.178" v="65"/>
          <ac:picMkLst>
            <pc:docMk/>
            <pc:sldMk cId="3669475970" sldId="465"/>
            <ac:picMk id="4" creationId="{91B53EA1-E10D-48B6-3B31-E2604C1A6F36}"/>
          </ac:picMkLst>
        </pc:picChg>
      </pc:sldChg>
      <pc:sldChg chg="addSp modSp add replId">
        <pc:chgData name="Espana, Brianna" userId="S::bespana@idsociety.org::93053396-941a-4c6e-8c88-5cf6c84b95bc" providerId="AD" clId="Web-{88C290C0-1F96-CA88-475A-F2A7CBD9ED98}" dt="2023-02-07T21:13:46.491" v="70"/>
        <pc:sldMkLst>
          <pc:docMk/>
          <pc:sldMk cId="1932660942" sldId="466"/>
        </pc:sldMkLst>
        <pc:spChg chg="add mod">
          <ac:chgData name="Espana, Brianna" userId="S::bespana@idsociety.org::93053396-941a-4c6e-8c88-5cf6c84b95bc" providerId="AD" clId="Web-{88C290C0-1F96-CA88-475A-F2A7CBD9ED98}" dt="2023-02-07T21:13:46.475" v="69"/>
          <ac:spMkLst>
            <pc:docMk/>
            <pc:sldMk cId="1932660942" sldId="466"/>
            <ac:spMk id="2" creationId="{8675FCC6-6E6D-1602-B3BF-8575F199BB8E}"/>
          </ac:spMkLst>
        </pc:spChg>
        <pc:spChg chg="add mod">
          <ac:chgData name="Espana, Brianna" userId="S::bespana@idsociety.org::93053396-941a-4c6e-8c88-5cf6c84b95bc" providerId="AD" clId="Web-{88C290C0-1F96-CA88-475A-F2A7CBD9ED98}" dt="2023-02-07T21:13:46.491" v="70"/>
          <ac:spMkLst>
            <pc:docMk/>
            <pc:sldMk cId="1932660942" sldId="466"/>
            <ac:spMk id="3" creationId="{2EC3E39F-555D-2CDF-C9E8-247CC8B6858D}"/>
          </ac:spMkLst>
        </pc:spChg>
      </pc:sldChg>
      <pc:sldChg chg="addSp modSp add replId">
        <pc:chgData name="Espana, Brianna" userId="S::bespana@idsociety.org::93053396-941a-4c6e-8c88-5cf6c84b95bc" providerId="AD" clId="Web-{88C290C0-1F96-CA88-475A-F2A7CBD9ED98}" dt="2023-02-07T21:14:03.663" v="73"/>
        <pc:sldMkLst>
          <pc:docMk/>
          <pc:sldMk cId="943707506" sldId="467"/>
        </pc:sldMkLst>
        <pc:spChg chg="add mod">
          <ac:chgData name="Espana, Brianna" userId="S::bespana@idsociety.org::93053396-941a-4c6e-8c88-5cf6c84b95bc" providerId="AD" clId="Web-{88C290C0-1F96-CA88-475A-F2A7CBD9ED98}" dt="2023-02-07T21:14:03.663" v="72"/>
          <ac:spMkLst>
            <pc:docMk/>
            <pc:sldMk cId="943707506" sldId="467"/>
            <ac:spMk id="2" creationId="{C63ABB15-5F20-830B-6A61-898FEDE7E628}"/>
          </ac:spMkLst>
        </pc:spChg>
        <pc:spChg chg="add mod">
          <ac:chgData name="Espana, Brianna" userId="S::bespana@idsociety.org::93053396-941a-4c6e-8c88-5cf6c84b95bc" providerId="AD" clId="Web-{88C290C0-1F96-CA88-475A-F2A7CBD9ED98}" dt="2023-02-07T21:14:03.663" v="73"/>
          <ac:spMkLst>
            <pc:docMk/>
            <pc:sldMk cId="943707506" sldId="467"/>
            <ac:spMk id="3" creationId="{864A04CA-9BEB-48D4-163C-B5A19F2BDB22}"/>
          </ac:spMkLst>
        </pc:spChg>
      </pc:sldChg>
      <pc:sldChg chg="addSp modSp add replId">
        <pc:chgData name="Espana, Brianna" userId="S::bespana@idsociety.org::93053396-941a-4c6e-8c88-5cf6c84b95bc" providerId="AD" clId="Web-{88C290C0-1F96-CA88-475A-F2A7CBD9ED98}" dt="2023-02-07T21:14:20.383" v="76"/>
        <pc:sldMkLst>
          <pc:docMk/>
          <pc:sldMk cId="462373099" sldId="468"/>
        </pc:sldMkLst>
        <pc:spChg chg="add mod">
          <ac:chgData name="Espana, Brianna" userId="S::bespana@idsociety.org::93053396-941a-4c6e-8c88-5cf6c84b95bc" providerId="AD" clId="Web-{88C290C0-1F96-CA88-475A-F2A7CBD9ED98}" dt="2023-02-07T21:14:20.367" v="75"/>
          <ac:spMkLst>
            <pc:docMk/>
            <pc:sldMk cId="462373099" sldId="468"/>
            <ac:spMk id="2" creationId="{1B0009A8-8555-1D0E-8E86-550DC2B77EE4}"/>
          </ac:spMkLst>
        </pc:spChg>
        <pc:spChg chg="add mod">
          <ac:chgData name="Espana, Brianna" userId="S::bespana@idsociety.org::93053396-941a-4c6e-8c88-5cf6c84b95bc" providerId="AD" clId="Web-{88C290C0-1F96-CA88-475A-F2A7CBD9ED98}" dt="2023-02-07T21:14:20.383" v="76"/>
          <ac:spMkLst>
            <pc:docMk/>
            <pc:sldMk cId="462373099" sldId="468"/>
            <ac:spMk id="3" creationId="{4872742B-636A-7C39-92A1-B5B5A75D0B30}"/>
          </ac:spMkLst>
        </pc:spChg>
      </pc:sldChg>
      <pc:sldChg chg="addSp delSp modSp add replId">
        <pc:chgData name="Espana, Brianna" userId="S::bespana@idsociety.org::93053396-941a-4c6e-8c88-5cf6c84b95bc" providerId="AD" clId="Web-{88C290C0-1F96-CA88-475A-F2A7CBD9ED98}" dt="2023-02-07T21:14:57.087" v="87"/>
        <pc:sldMkLst>
          <pc:docMk/>
          <pc:sldMk cId="3733975976" sldId="469"/>
        </pc:sldMkLst>
        <pc:spChg chg="del">
          <ac:chgData name="Espana, Brianna" userId="S::bespana@idsociety.org::93053396-941a-4c6e-8c88-5cf6c84b95bc" providerId="AD" clId="Web-{88C290C0-1F96-CA88-475A-F2A7CBD9ED98}" dt="2023-02-07T21:14:41.055" v="80"/>
          <ac:spMkLst>
            <pc:docMk/>
            <pc:sldMk cId="3733975976" sldId="469"/>
            <ac:spMk id="2" creationId="{1B0009A8-8555-1D0E-8E86-550DC2B77EE4}"/>
          </ac:spMkLst>
        </pc:spChg>
        <pc:spChg chg="del">
          <ac:chgData name="Espana, Brianna" userId="S::bespana@idsociety.org::93053396-941a-4c6e-8c88-5cf6c84b95bc" providerId="AD" clId="Web-{88C290C0-1F96-CA88-475A-F2A7CBD9ED98}" dt="2023-02-07T21:14:38.805" v="79"/>
          <ac:spMkLst>
            <pc:docMk/>
            <pc:sldMk cId="3733975976" sldId="469"/>
            <ac:spMk id="3" creationId="{4872742B-636A-7C39-92A1-B5B5A75D0B30}"/>
          </ac:spMkLst>
        </pc:spChg>
        <pc:spChg chg="add mod">
          <ac:chgData name="Espana, Brianna" userId="S::bespana@idsociety.org::93053396-941a-4c6e-8c88-5cf6c84b95bc" providerId="AD" clId="Web-{88C290C0-1F96-CA88-475A-F2A7CBD9ED98}" dt="2023-02-07T21:14:57.056" v="85"/>
          <ac:spMkLst>
            <pc:docMk/>
            <pc:sldMk cId="3733975976" sldId="469"/>
            <ac:spMk id="4" creationId="{78A983AA-6954-CA8C-0B6A-02065E9EF2C0}"/>
          </ac:spMkLst>
        </pc:spChg>
        <pc:spChg chg="add mod">
          <ac:chgData name="Espana, Brianna" userId="S::bespana@idsociety.org::93053396-941a-4c6e-8c88-5cf6c84b95bc" providerId="AD" clId="Web-{88C290C0-1F96-CA88-475A-F2A7CBD9ED98}" dt="2023-02-07T21:14:57.056" v="86"/>
          <ac:spMkLst>
            <pc:docMk/>
            <pc:sldMk cId="3733975976" sldId="469"/>
            <ac:spMk id="6" creationId="{D7F0C398-8AD8-1852-5B38-EE95934EE8DC}"/>
          </ac:spMkLst>
        </pc:spChg>
        <pc:spChg chg="add mod">
          <ac:chgData name="Espana, Brianna" userId="S::bespana@idsociety.org::93053396-941a-4c6e-8c88-5cf6c84b95bc" providerId="AD" clId="Web-{88C290C0-1F96-CA88-475A-F2A7CBD9ED98}" dt="2023-02-07T21:14:57.087" v="87"/>
          <ac:spMkLst>
            <pc:docMk/>
            <pc:sldMk cId="3733975976" sldId="469"/>
            <ac:spMk id="7" creationId="{3B2DB42D-96CE-DA79-285E-07AC09479D95}"/>
          </ac:spMkLst>
        </pc:spChg>
        <pc:picChg chg="add">
          <ac:chgData name="Espana, Brianna" userId="S::bespana@idsociety.org::93053396-941a-4c6e-8c88-5cf6c84b95bc" providerId="AD" clId="Web-{88C290C0-1F96-CA88-475A-F2A7CBD9ED98}" dt="2023-02-07T21:14:54.962" v="84"/>
          <ac:picMkLst>
            <pc:docMk/>
            <pc:sldMk cId="3733975976" sldId="469"/>
            <ac:picMk id="5" creationId="{DC9C5992-AE30-3FAC-5056-E9ECD3536AF6}"/>
          </ac:picMkLst>
        </pc:picChg>
      </pc:sldChg>
      <pc:sldChg chg="addSp delSp modSp add replId">
        <pc:chgData name="Espana, Brianna" userId="S::bespana@idsociety.org::93053396-941a-4c6e-8c88-5cf6c84b95bc" providerId="AD" clId="Web-{88C290C0-1F96-CA88-475A-F2A7CBD9ED98}" dt="2023-02-07T21:20:06.004" v="125" actId="1076"/>
        <pc:sldMkLst>
          <pc:docMk/>
          <pc:sldMk cId="1624052424" sldId="470"/>
        </pc:sldMkLst>
        <pc:spChg chg="del">
          <ac:chgData name="Espana, Brianna" userId="S::bespana@idsociety.org::93053396-941a-4c6e-8c88-5cf6c84b95bc" providerId="AD" clId="Web-{88C290C0-1F96-CA88-475A-F2A7CBD9ED98}" dt="2023-02-07T21:14:46.993" v="83"/>
          <ac:spMkLst>
            <pc:docMk/>
            <pc:sldMk cId="1624052424" sldId="470"/>
            <ac:spMk id="2" creationId="{1B0009A8-8555-1D0E-8E86-550DC2B77EE4}"/>
          </ac:spMkLst>
        </pc:spChg>
        <pc:spChg chg="del mod">
          <ac:chgData name="Espana, Brianna" userId="S::bespana@idsociety.org::93053396-941a-4c6e-8c88-5cf6c84b95bc" providerId="AD" clId="Web-{88C290C0-1F96-CA88-475A-F2A7CBD9ED98}" dt="2023-02-07T21:14:45.196" v="82"/>
          <ac:spMkLst>
            <pc:docMk/>
            <pc:sldMk cId="1624052424" sldId="470"/>
            <ac:spMk id="3" creationId="{4872742B-636A-7C39-92A1-B5B5A75D0B30}"/>
          </ac:spMkLst>
        </pc:spChg>
        <pc:spChg chg="add mod">
          <ac:chgData name="Espana, Brianna" userId="S::bespana@idsociety.org::93053396-941a-4c6e-8c88-5cf6c84b95bc" providerId="AD" clId="Web-{88C290C0-1F96-CA88-475A-F2A7CBD9ED98}" dt="2023-02-07T21:15:07.322" v="89"/>
          <ac:spMkLst>
            <pc:docMk/>
            <pc:sldMk cId="1624052424" sldId="470"/>
            <ac:spMk id="4" creationId="{EB1E81F7-6C71-DDD4-8FB8-2B964104785D}"/>
          </ac:spMkLst>
        </pc:spChg>
        <pc:spChg chg="add mod">
          <ac:chgData name="Espana, Brianna" userId="S::bespana@idsociety.org::93053396-941a-4c6e-8c88-5cf6c84b95bc" providerId="AD" clId="Web-{88C290C0-1F96-CA88-475A-F2A7CBD9ED98}" dt="2023-02-07T21:15:33.104" v="97" actId="1076"/>
          <ac:spMkLst>
            <pc:docMk/>
            <pc:sldMk cId="1624052424" sldId="470"/>
            <ac:spMk id="5" creationId="{529CA124-D168-6125-3360-ABB3671C5797}"/>
          </ac:spMkLst>
        </pc:spChg>
        <pc:spChg chg="add mod">
          <ac:chgData name="Espana, Brianna" userId="S::bespana@idsociety.org::93053396-941a-4c6e-8c88-5cf6c84b95bc" providerId="AD" clId="Web-{88C290C0-1F96-CA88-475A-F2A7CBD9ED98}" dt="2023-02-07T21:15:17.119" v="94" actId="1076"/>
          <ac:spMkLst>
            <pc:docMk/>
            <pc:sldMk cId="1624052424" sldId="470"/>
            <ac:spMk id="6" creationId="{04E0F10F-4DEF-3441-46E4-757E0ED3F305}"/>
          </ac:spMkLst>
        </pc:spChg>
        <pc:spChg chg="add mod">
          <ac:chgData name="Espana, Brianna" userId="S::bespana@idsociety.org::93053396-941a-4c6e-8c88-5cf6c84b95bc" providerId="AD" clId="Web-{88C290C0-1F96-CA88-475A-F2A7CBD9ED98}" dt="2023-02-07T21:15:20.135" v="95" actId="1076"/>
          <ac:spMkLst>
            <pc:docMk/>
            <pc:sldMk cId="1624052424" sldId="470"/>
            <ac:spMk id="7" creationId="{235DE1F0-A082-8037-487B-829BE80C84A4}"/>
          </ac:spMkLst>
        </pc:spChg>
        <pc:picChg chg="add mod">
          <ac:chgData name="Espana, Brianna" userId="S::bespana@idsociety.org::93053396-941a-4c6e-8c88-5cf6c84b95bc" providerId="AD" clId="Web-{88C290C0-1F96-CA88-475A-F2A7CBD9ED98}" dt="2023-02-07T21:20:06.004" v="125" actId="1076"/>
          <ac:picMkLst>
            <pc:docMk/>
            <pc:sldMk cId="1624052424" sldId="470"/>
            <ac:picMk id="8" creationId="{A16D4F0A-BAEE-8173-AD30-54EBF503735C}"/>
          </ac:picMkLst>
        </pc:picChg>
      </pc:sldChg>
    </pc:docChg>
  </pc:docChgLst>
  <pc:docChgLst>
    <pc:chgData name="Evans, Kayleigh" userId="688458bb-8905-4e70-acda-0087f86207af" providerId="ADAL" clId="{25EEF3F1-25E6-4BDA-93B1-24E433413AF4}"/>
    <pc:docChg chg="custSel delSld modSld">
      <pc:chgData name="Evans, Kayleigh" userId="688458bb-8905-4e70-acda-0087f86207af" providerId="ADAL" clId="{25EEF3F1-25E6-4BDA-93B1-24E433413AF4}" dt="2022-12-13T17:04:23.487" v="69" actId="255"/>
      <pc:docMkLst>
        <pc:docMk/>
      </pc:docMkLst>
      <pc:sldChg chg="del">
        <pc:chgData name="Evans, Kayleigh" userId="688458bb-8905-4e70-acda-0087f86207af" providerId="ADAL" clId="{25EEF3F1-25E6-4BDA-93B1-24E433413AF4}" dt="2022-12-13T16:56:50.368" v="3" actId="2696"/>
        <pc:sldMkLst>
          <pc:docMk/>
          <pc:sldMk cId="4004200010" sldId="455"/>
        </pc:sldMkLst>
      </pc:sldChg>
      <pc:sldChg chg="del">
        <pc:chgData name="Evans, Kayleigh" userId="688458bb-8905-4e70-acda-0087f86207af" providerId="ADAL" clId="{25EEF3F1-25E6-4BDA-93B1-24E433413AF4}" dt="2022-12-13T16:56:27.166" v="0" actId="2696"/>
        <pc:sldMkLst>
          <pc:docMk/>
          <pc:sldMk cId="3898736388" sldId="456"/>
        </pc:sldMkLst>
      </pc:sldChg>
      <pc:sldChg chg="addSp delSp modSp mod">
        <pc:chgData name="Evans, Kayleigh" userId="688458bb-8905-4e70-acda-0087f86207af" providerId="ADAL" clId="{25EEF3F1-25E6-4BDA-93B1-24E433413AF4}" dt="2022-12-13T17:04:23.487" v="69" actId="255"/>
        <pc:sldMkLst>
          <pc:docMk/>
          <pc:sldMk cId="2560533641" sldId="457"/>
        </pc:sldMkLst>
        <pc:spChg chg="del">
          <ac:chgData name="Evans, Kayleigh" userId="688458bb-8905-4e70-acda-0087f86207af" providerId="ADAL" clId="{25EEF3F1-25E6-4BDA-93B1-24E433413AF4}" dt="2022-12-13T17:02:42.756" v="5" actId="478"/>
          <ac:spMkLst>
            <pc:docMk/>
            <pc:sldMk cId="2560533641" sldId="457"/>
            <ac:spMk id="2" creationId="{D476D46D-AC71-FD91-3A4E-0C36021BFFCC}"/>
          </ac:spMkLst>
        </pc:spChg>
        <pc:spChg chg="mod">
          <ac:chgData name="Evans, Kayleigh" userId="688458bb-8905-4e70-acda-0087f86207af" providerId="ADAL" clId="{25EEF3F1-25E6-4BDA-93B1-24E433413AF4}" dt="2022-12-13T17:04:08.882" v="67" actId="1076"/>
          <ac:spMkLst>
            <pc:docMk/>
            <pc:sldMk cId="2560533641" sldId="457"/>
            <ac:spMk id="3" creationId="{CC5C42B8-166B-2559-597C-83B26D1AF0E7}"/>
          </ac:spMkLst>
        </pc:spChg>
        <pc:spChg chg="add del mod">
          <ac:chgData name="Evans, Kayleigh" userId="688458bb-8905-4e70-acda-0087f86207af" providerId="ADAL" clId="{25EEF3F1-25E6-4BDA-93B1-24E433413AF4}" dt="2022-12-13T17:02:46.360" v="6" actId="478"/>
          <ac:spMkLst>
            <pc:docMk/>
            <pc:sldMk cId="2560533641" sldId="457"/>
            <ac:spMk id="5" creationId="{EC0910F8-32B2-EA09-8934-8F5509C7E001}"/>
          </ac:spMkLst>
        </pc:spChg>
        <pc:spChg chg="add mod">
          <ac:chgData name="Evans, Kayleigh" userId="688458bb-8905-4e70-acda-0087f86207af" providerId="ADAL" clId="{25EEF3F1-25E6-4BDA-93B1-24E433413AF4}" dt="2022-12-13T17:03:18.937" v="25" actId="20577"/>
          <ac:spMkLst>
            <pc:docMk/>
            <pc:sldMk cId="2560533641" sldId="457"/>
            <ac:spMk id="6" creationId="{C34EC09E-FCBA-9751-16DD-11DB137AE35F}"/>
          </ac:spMkLst>
        </pc:spChg>
        <pc:spChg chg="add mod">
          <ac:chgData name="Evans, Kayleigh" userId="688458bb-8905-4e70-acda-0087f86207af" providerId="ADAL" clId="{25EEF3F1-25E6-4BDA-93B1-24E433413AF4}" dt="2022-12-13T17:04:23.487" v="69" actId="255"/>
          <ac:spMkLst>
            <pc:docMk/>
            <pc:sldMk cId="2560533641" sldId="457"/>
            <ac:spMk id="7" creationId="{E39E24D9-1779-6A5D-9BAA-19D8895600AA}"/>
          </ac:spMkLst>
        </pc:spChg>
      </pc:sldChg>
      <pc:sldChg chg="del">
        <pc:chgData name="Evans, Kayleigh" userId="688458bb-8905-4e70-acda-0087f86207af" providerId="ADAL" clId="{25EEF3F1-25E6-4BDA-93B1-24E433413AF4}" dt="2022-12-13T16:56:33.914" v="1" actId="2696"/>
        <pc:sldMkLst>
          <pc:docMk/>
          <pc:sldMk cId="1026329401" sldId="458"/>
        </pc:sldMkLst>
      </pc:sldChg>
      <pc:sldChg chg="del">
        <pc:chgData name="Evans, Kayleigh" userId="688458bb-8905-4e70-acda-0087f86207af" providerId="ADAL" clId="{25EEF3F1-25E6-4BDA-93B1-24E433413AF4}" dt="2022-12-13T16:56:39.427" v="2" actId="2696"/>
        <pc:sldMkLst>
          <pc:docMk/>
          <pc:sldMk cId="2920905044" sldId="45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68630"/>
          </a:xfrm>
          <a:prstGeom prst="rect">
            <a:avLst/>
          </a:prstGeom>
        </p:spPr>
        <p:txBody>
          <a:bodyPr vert="horz" lIns="94044" tIns="47022" rIns="94044" bIns="47022" rtlCol="0"/>
          <a:lstStyle>
            <a:lvl1pPr algn="l">
              <a:defRPr sz="1200"/>
            </a:lvl1pPr>
          </a:lstStyle>
          <a:p>
            <a:endParaRPr lang="en-US"/>
          </a:p>
        </p:txBody>
      </p:sp>
      <p:sp>
        <p:nvSpPr>
          <p:cNvPr id="3" name="Date Placeholder 2"/>
          <p:cNvSpPr>
            <a:spLocks noGrp="1"/>
          </p:cNvSpPr>
          <p:nvPr>
            <p:ph type="dt" sz="quarter" idx="1"/>
          </p:nvPr>
        </p:nvSpPr>
        <p:spPr>
          <a:xfrm>
            <a:off x="4014100" y="0"/>
            <a:ext cx="3070860" cy="468630"/>
          </a:xfrm>
          <a:prstGeom prst="rect">
            <a:avLst/>
          </a:prstGeom>
        </p:spPr>
        <p:txBody>
          <a:bodyPr vert="horz" lIns="94044" tIns="47022" rIns="94044" bIns="47022" rtlCol="0"/>
          <a:lstStyle>
            <a:lvl1pPr algn="r">
              <a:defRPr sz="1200"/>
            </a:lvl1pPr>
          </a:lstStyle>
          <a:p>
            <a:fld id="{AF3DD459-8EAD-461A-AB82-360A57AE4E1B}" type="datetimeFigureOut">
              <a:rPr lang="en-US" smtClean="0"/>
              <a:t>2/12/23</a:t>
            </a:fld>
            <a:endParaRPr lang="en-US"/>
          </a:p>
        </p:txBody>
      </p:sp>
      <p:sp>
        <p:nvSpPr>
          <p:cNvPr id="4" name="Footer Placeholder 3"/>
          <p:cNvSpPr>
            <a:spLocks noGrp="1"/>
          </p:cNvSpPr>
          <p:nvPr>
            <p:ph type="ftr" sz="quarter" idx="2"/>
          </p:nvPr>
        </p:nvSpPr>
        <p:spPr>
          <a:xfrm>
            <a:off x="0" y="8902344"/>
            <a:ext cx="3070860" cy="468630"/>
          </a:xfrm>
          <a:prstGeom prst="rect">
            <a:avLst/>
          </a:prstGeom>
        </p:spPr>
        <p:txBody>
          <a:bodyPr vert="horz" lIns="94044" tIns="47022" rIns="94044" bIns="47022" rtlCol="0" anchor="b"/>
          <a:lstStyle>
            <a:lvl1pPr algn="l">
              <a:defRPr sz="1200"/>
            </a:lvl1pPr>
          </a:lstStyle>
          <a:p>
            <a:endParaRPr lang="en-US"/>
          </a:p>
        </p:txBody>
      </p:sp>
      <p:sp>
        <p:nvSpPr>
          <p:cNvPr id="5" name="Slide Number Placeholder 4"/>
          <p:cNvSpPr>
            <a:spLocks noGrp="1"/>
          </p:cNvSpPr>
          <p:nvPr>
            <p:ph type="sldNum" sz="quarter" idx="3"/>
          </p:nvPr>
        </p:nvSpPr>
        <p:spPr>
          <a:xfrm>
            <a:off x="4014100" y="8902344"/>
            <a:ext cx="3070860" cy="468630"/>
          </a:xfrm>
          <a:prstGeom prst="rect">
            <a:avLst/>
          </a:prstGeom>
        </p:spPr>
        <p:txBody>
          <a:bodyPr vert="horz" lIns="94044" tIns="47022" rIns="94044" bIns="47022" rtlCol="0" anchor="b"/>
          <a:lstStyle>
            <a:lvl1pPr algn="r">
              <a:defRPr sz="1200"/>
            </a:lvl1pPr>
          </a:lstStyle>
          <a:p>
            <a:fld id="{D303B027-C864-44C1-AE51-2353497F9F96}" type="slidenum">
              <a:rPr lang="en-US" smtClean="0"/>
              <a:t>‹#›</a:t>
            </a:fld>
            <a:endParaRPr lang="en-US"/>
          </a:p>
        </p:txBody>
      </p:sp>
    </p:spTree>
    <p:extLst>
      <p:ext uri="{BB962C8B-B14F-4D97-AF65-F5344CB8AC3E}">
        <p14:creationId xmlns:p14="http://schemas.microsoft.com/office/powerpoint/2010/main" val="11004406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68630"/>
          </a:xfrm>
          <a:prstGeom prst="rect">
            <a:avLst/>
          </a:prstGeom>
        </p:spPr>
        <p:txBody>
          <a:bodyPr vert="horz" lIns="94044" tIns="47022" rIns="94044" bIns="47022" rtlCol="0"/>
          <a:lstStyle>
            <a:lvl1pPr algn="l">
              <a:defRPr sz="1200"/>
            </a:lvl1pPr>
          </a:lstStyle>
          <a:p>
            <a:endParaRPr lang="en-US"/>
          </a:p>
        </p:txBody>
      </p:sp>
      <p:sp>
        <p:nvSpPr>
          <p:cNvPr id="3" name="Date Placeholder 2"/>
          <p:cNvSpPr>
            <a:spLocks noGrp="1"/>
          </p:cNvSpPr>
          <p:nvPr>
            <p:ph type="dt" idx="1"/>
          </p:nvPr>
        </p:nvSpPr>
        <p:spPr>
          <a:xfrm>
            <a:off x="4014100" y="0"/>
            <a:ext cx="3070860" cy="468630"/>
          </a:xfrm>
          <a:prstGeom prst="rect">
            <a:avLst/>
          </a:prstGeom>
        </p:spPr>
        <p:txBody>
          <a:bodyPr vert="horz" lIns="94044" tIns="47022" rIns="94044" bIns="47022" rtlCol="0"/>
          <a:lstStyle>
            <a:lvl1pPr algn="r">
              <a:defRPr sz="1200"/>
            </a:lvl1pPr>
          </a:lstStyle>
          <a:p>
            <a:fld id="{AE1893BB-F130-437E-95B3-96C7089EF715}" type="datetimeFigureOut">
              <a:rPr lang="en-US" smtClean="0"/>
              <a:t>2/12/23</a:t>
            </a:fld>
            <a:endParaRPr lang="en-US"/>
          </a:p>
        </p:txBody>
      </p:sp>
      <p:sp>
        <p:nvSpPr>
          <p:cNvPr id="4" name="Slide Image Placeholder 3"/>
          <p:cNvSpPr>
            <a:spLocks noGrp="1" noRot="1" noChangeAspect="1"/>
          </p:cNvSpPr>
          <p:nvPr>
            <p:ph type="sldImg" idx="2"/>
          </p:nvPr>
        </p:nvSpPr>
        <p:spPr>
          <a:xfrm>
            <a:off x="419100" y="703263"/>
            <a:ext cx="6248400" cy="3514725"/>
          </a:xfrm>
          <a:prstGeom prst="rect">
            <a:avLst/>
          </a:prstGeom>
          <a:noFill/>
          <a:ln w="12700">
            <a:solidFill>
              <a:prstClr val="black"/>
            </a:solidFill>
          </a:ln>
        </p:spPr>
        <p:txBody>
          <a:bodyPr vert="horz" lIns="94044" tIns="47022" rIns="94044" bIns="47022" rtlCol="0" anchor="ctr"/>
          <a:lstStyle/>
          <a:p>
            <a:endParaRPr lang="en-US"/>
          </a:p>
        </p:txBody>
      </p:sp>
      <p:sp>
        <p:nvSpPr>
          <p:cNvPr id="5" name="Notes Placeholder 4"/>
          <p:cNvSpPr>
            <a:spLocks noGrp="1"/>
          </p:cNvSpPr>
          <p:nvPr>
            <p:ph type="body" sz="quarter" idx="3"/>
          </p:nvPr>
        </p:nvSpPr>
        <p:spPr>
          <a:xfrm>
            <a:off x="708660" y="4451985"/>
            <a:ext cx="5669280" cy="4217670"/>
          </a:xfrm>
          <a:prstGeom prst="rect">
            <a:avLst/>
          </a:prstGeom>
        </p:spPr>
        <p:txBody>
          <a:bodyPr vert="horz" lIns="94044" tIns="47022" rIns="94044" bIns="4702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02344"/>
            <a:ext cx="3070860" cy="468630"/>
          </a:xfrm>
          <a:prstGeom prst="rect">
            <a:avLst/>
          </a:prstGeom>
        </p:spPr>
        <p:txBody>
          <a:bodyPr vert="horz" lIns="94044" tIns="47022" rIns="94044" bIns="47022" rtlCol="0" anchor="b"/>
          <a:lstStyle>
            <a:lvl1pPr algn="l">
              <a:defRPr sz="1200"/>
            </a:lvl1pPr>
          </a:lstStyle>
          <a:p>
            <a:endParaRPr lang="en-US"/>
          </a:p>
        </p:txBody>
      </p:sp>
      <p:sp>
        <p:nvSpPr>
          <p:cNvPr id="7" name="Slide Number Placeholder 6"/>
          <p:cNvSpPr>
            <a:spLocks noGrp="1"/>
          </p:cNvSpPr>
          <p:nvPr>
            <p:ph type="sldNum" sz="quarter" idx="5"/>
          </p:nvPr>
        </p:nvSpPr>
        <p:spPr>
          <a:xfrm>
            <a:off x="4014100" y="8902344"/>
            <a:ext cx="3070860" cy="468630"/>
          </a:xfrm>
          <a:prstGeom prst="rect">
            <a:avLst/>
          </a:prstGeom>
        </p:spPr>
        <p:txBody>
          <a:bodyPr vert="horz" lIns="94044" tIns="47022" rIns="94044" bIns="47022" rtlCol="0" anchor="b"/>
          <a:lstStyle>
            <a:lvl1pPr algn="r">
              <a:defRPr sz="1200"/>
            </a:lvl1pPr>
          </a:lstStyle>
          <a:p>
            <a:fld id="{9E2B7A24-C17C-4137-93FC-C7DE2D8BB83C}" type="slidenum">
              <a:rPr lang="en-US" smtClean="0"/>
              <a:t>‹#›</a:t>
            </a:fld>
            <a:endParaRPr lang="en-US"/>
          </a:p>
        </p:txBody>
      </p:sp>
    </p:spTree>
    <p:extLst>
      <p:ext uri="{BB962C8B-B14F-4D97-AF65-F5344CB8AC3E}">
        <p14:creationId xmlns:p14="http://schemas.microsoft.com/office/powerpoint/2010/main" val="3387589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emf"/><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descr="A picture containing outdoor, sky, nature, lush&#10;&#10;Description automatically generated">
            <a:extLst>
              <a:ext uri="{FF2B5EF4-FFF2-40B4-BE49-F238E27FC236}">
                <a16:creationId xmlns:a16="http://schemas.microsoft.com/office/drawing/2014/main" id="{FC42AC36-9AC5-1F8C-2C41-7B553AD2C049}"/>
              </a:ext>
            </a:extLst>
          </p:cNvPr>
          <p:cNvPicPr>
            <a:picLocks noChangeAspect="1"/>
          </p:cNvPicPr>
          <p:nvPr userDrawn="1"/>
        </p:nvPicPr>
        <p:blipFill>
          <a:blip r:embed="rId2">
            <a:alphaModFix amt="35000"/>
            <a:extLst>
              <a:ext uri="{28A0092B-C50C-407E-A947-70E740481C1C}">
                <a14:useLocalDpi xmlns:a14="http://schemas.microsoft.com/office/drawing/2010/main" val="0"/>
              </a:ext>
            </a:extLst>
          </a:blip>
          <a:stretch>
            <a:fillRect/>
          </a:stretch>
        </p:blipFill>
        <p:spPr>
          <a:xfrm>
            <a:off x="0" y="-3313"/>
            <a:ext cx="12186116" cy="6861313"/>
          </a:xfrm>
          <a:prstGeom prst="rect">
            <a:avLst/>
          </a:prstGeom>
        </p:spPr>
      </p:pic>
      <p:sp>
        <p:nvSpPr>
          <p:cNvPr id="2" name="Title 1"/>
          <p:cNvSpPr>
            <a:spLocks noGrp="1"/>
          </p:cNvSpPr>
          <p:nvPr>
            <p:ph type="ctrTitle"/>
          </p:nvPr>
        </p:nvSpPr>
        <p:spPr>
          <a:xfrm>
            <a:off x="914400" y="1567080"/>
            <a:ext cx="10363200" cy="1470025"/>
          </a:xfrm>
        </p:spPr>
        <p:txBody>
          <a:bodyPr/>
          <a:lstStyle>
            <a:lvl1pPr>
              <a:defRPr b="1" i="0">
                <a:latin typeface="Helvetica" pitchFamily="2" charset="0"/>
              </a:defRPr>
            </a:lvl1pPr>
          </a:lstStyle>
          <a:p>
            <a:r>
              <a:rPr lang="en-US" dirty="0"/>
              <a:t>Click to edit Master title style</a:t>
            </a:r>
          </a:p>
        </p:txBody>
      </p:sp>
      <p:sp>
        <p:nvSpPr>
          <p:cNvPr id="3" name="Subtitle 2"/>
          <p:cNvSpPr>
            <a:spLocks noGrp="1"/>
          </p:cNvSpPr>
          <p:nvPr>
            <p:ph type="subTitle" idx="1"/>
          </p:nvPr>
        </p:nvSpPr>
        <p:spPr>
          <a:xfrm>
            <a:off x="1828800" y="3343659"/>
            <a:ext cx="8534400" cy="1752600"/>
          </a:xfrm>
        </p:spPr>
        <p:txBody>
          <a:bodyPr/>
          <a:lstStyle>
            <a:lvl1pPr marL="0" indent="0" algn="ctr">
              <a:buNone/>
              <a:defRPr>
                <a:solidFill>
                  <a:srgbClr val="2D73B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941DD-D8C8-44D0-800E-4763A153D6D5}" type="slidenum">
              <a:rPr lang="en-US" smtClean="0"/>
              <a:t>‹#›</a:t>
            </a:fld>
            <a:endParaRPr lang="en-US"/>
          </a:p>
        </p:txBody>
      </p:sp>
      <p:pic>
        <p:nvPicPr>
          <p:cNvPr id="7" name="Picture 6">
            <a:extLst>
              <a:ext uri="{FF2B5EF4-FFF2-40B4-BE49-F238E27FC236}">
                <a16:creationId xmlns:a16="http://schemas.microsoft.com/office/drawing/2014/main" id="{A2E523E8-792E-B041-BCC9-E70C8B88AEA8}"/>
              </a:ext>
            </a:extLst>
          </p:cNvPr>
          <p:cNvPicPr>
            <a:picLocks noChangeAspect="1"/>
          </p:cNvPicPr>
          <p:nvPr userDrawn="1"/>
        </p:nvPicPr>
        <p:blipFill>
          <a:blip r:embed="rId3"/>
          <a:stretch>
            <a:fillRect/>
          </a:stretch>
        </p:blipFill>
        <p:spPr>
          <a:xfrm>
            <a:off x="364037" y="440791"/>
            <a:ext cx="4608576" cy="747093"/>
          </a:xfrm>
          <a:prstGeom prst="rect">
            <a:avLst/>
          </a:prstGeom>
        </p:spPr>
      </p:pic>
      <p:pic>
        <p:nvPicPr>
          <p:cNvPr id="11" name="Picture 10" descr="Logo, company name&#10;&#10;Description automatically generated">
            <a:extLst>
              <a:ext uri="{FF2B5EF4-FFF2-40B4-BE49-F238E27FC236}">
                <a16:creationId xmlns:a16="http://schemas.microsoft.com/office/drawing/2014/main" id="{E0C45B2B-743F-CA47-AF41-7E70977532F6}"/>
              </a:ext>
            </a:extLst>
          </p:cNvPr>
          <p:cNvPicPr>
            <a:picLocks noChangeAspect="1"/>
          </p:cNvPicPr>
          <p:nvPr userDrawn="1"/>
        </p:nvPicPr>
        <p:blipFill>
          <a:blip r:embed="rId4"/>
          <a:stretch>
            <a:fillRect/>
          </a:stretch>
        </p:blipFill>
        <p:spPr>
          <a:xfrm>
            <a:off x="417827" y="5349148"/>
            <a:ext cx="1398561" cy="836746"/>
          </a:xfrm>
          <a:prstGeom prst="rect">
            <a:avLst/>
          </a:prstGeom>
        </p:spPr>
      </p:pic>
      <p:pic>
        <p:nvPicPr>
          <p:cNvPr id="13" name="Picture 12">
            <a:extLst>
              <a:ext uri="{FF2B5EF4-FFF2-40B4-BE49-F238E27FC236}">
                <a16:creationId xmlns:a16="http://schemas.microsoft.com/office/drawing/2014/main" id="{9C880B80-96C8-D54E-9D81-3D089D883854}"/>
              </a:ext>
            </a:extLst>
          </p:cNvPr>
          <p:cNvPicPr>
            <a:picLocks noChangeAspect="1"/>
          </p:cNvPicPr>
          <p:nvPr userDrawn="1"/>
        </p:nvPicPr>
        <p:blipFill>
          <a:blip r:embed="rId5"/>
          <a:stretch>
            <a:fillRect/>
          </a:stretch>
        </p:blipFill>
        <p:spPr>
          <a:xfrm>
            <a:off x="2392121" y="5398998"/>
            <a:ext cx="1737998" cy="782099"/>
          </a:xfrm>
          <a:prstGeom prst="rect">
            <a:avLst/>
          </a:prstGeom>
        </p:spPr>
      </p:pic>
      <p:pic>
        <p:nvPicPr>
          <p:cNvPr id="14" name="Picture 13">
            <a:extLst>
              <a:ext uri="{FF2B5EF4-FFF2-40B4-BE49-F238E27FC236}">
                <a16:creationId xmlns:a16="http://schemas.microsoft.com/office/drawing/2014/main" id="{C1504B26-FC73-9F42-A7AC-75327FF0098F}"/>
              </a:ext>
            </a:extLst>
          </p:cNvPr>
          <p:cNvPicPr>
            <a:picLocks noChangeAspect="1"/>
          </p:cNvPicPr>
          <p:nvPr userDrawn="1"/>
        </p:nvPicPr>
        <p:blipFill>
          <a:blip r:embed="rId6"/>
          <a:stretch>
            <a:fillRect/>
          </a:stretch>
        </p:blipFill>
        <p:spPr>
          <a:xfrm>
            <a:off x="10299715" y="5379464"/>
            <a:ext cx="1386016" cy="845969"/>
          </a:xfrm>
          <a:prstGeom prst="rect">
            <a:avLst/>
          </a:prstGeom>
        </p:spPr>
      </p:pic>
      <p:pic>
        <p:nvPicPr>
          <p:cNvPr id="20" name="Picture 19" descr="Logo&#10;&#10;Description automatically generated">
            <a:extLst>
              <a:ext uri="{FF2B5EF4-FFF2-40B4-BE49-F238E27FC236}">
                <a16:creationId xmlns:a16="http://schemas.microsoft.com/office/drawing/2014/main" id="{AB638A8B-9A26-8B6A-5849-F293A3D6E29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553538" y="5367735"/>
            <a:ext cx="2276647" cy="828130"/>
          </a:xfrm>
          <a:prstGeom prst="rect">
            <a:avLst/>
          </a:prstGeom>
        </p:spPr>
      </p:pic>
      <p:pic>
        <p:nvPicPr>
          <p:cNvPr id="9" name="Picture 8">
            <a:extLst>
              <a:ext uri="{FF2B5EF4-FFF2-40B4-BE49-F238E27FC236}">
                <a16:creationId xmlns:a16="http://schemas.microsoft.com/office/drawing/2014/main" id="{AE6641CE-3520-848E-56C2-EE4E339401B3}"/>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479903" y="5431656"/>
            <a:ext cx="2788642" cy="608431"/>
          </a:xfrm>
          <a:prstGeom prst="rect">
            <a:avLst/>
          </a:prstGeom>
        </p:spPr>
      </p:pic>
    </p:spTree>
    <p:extLst>
      <p:ext uri="{BB962C8B-B14F-4D97-AF65-F5344CB8AC3E}">
        <p14:creationId xmlns:p14="http://schemas.microsoft.com/office/powerpoint/2010/main" val="3734070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Helvetica" pitchFamily="2"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atin typeface="Helvetica" pitchFamily="2" charset="0"/>
              </a:defRPr>
            </a:lvl1pPr>
            <a:lvl2pPr>
              <a:defRPr>
                <a:latin typeface="Helvetica" pitchFamily="2" charset="0"/>
              </a:defRPr>
            </a:lvl2pPr>
            <a:lvl3pPr>
              <a:defRPr>
                <a:latin typeface="Helvetica" pitchFamily="2" charset="0"/>
              </a:defRPr>
            </a:lvl3pPr>
            <a:lvl4pPr>
              <a:defRPr>
                <a:latin typeface="Helvetica" pitchFamily="2" charset="0"/>
              </a:defRPr>
            </a:lvl4pPr>
            <a:lvl5pPr>
              <a:defRPr>
                <a:latin typeface="Helvetica"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FBF579-1510-47DF-A69C-743230D6D74E}" type="datetimeFigureOut">
              <a:rPr lang="en-US" smtClean="0"/>
              <a:t>2/12/23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941DD-D8C8-44D0-800E-4763A153D6D5}" type="slidenum">
              <a:rPr lang="en-US" smtClean="0"/>
              <a:t>‹#›</a:t>
            </a:fld>
            <a:endParaRPr lang="en-US"/>
          </a:p>
        </p:txBody>
      </p:sp>
      <p:pic>
        <p:nvPicPr>
          <p:cNvPr id="7" name="Picture 6">
            <a:extLst>
              <a:ext uri="{FF2B5EF4-FFF2-40B4-BE49-F238E27FC236}">
                <a16:creationId xmlns:a16="http://schemas.microsoft.com/office/drawing/2014/main" id="{0407D632-4D2A-6243-980F-43EC0243C9DA}"/>
              </a:ext>
            </a:extLst>
          </p:cNvPr>
          <p:cNvPicPr>
            <a:picLocks noChangeAspect="1"/>
          </p:cNvPicPr>
          <p:nvPr userDrawn="1"/>
        </p:nvPicPr>
        <p:blipFill>
          <a:blip r:embed="rId2"/>
          <a:stretch>
            <a:fillRect/>
          </a:stretch>
        </p:blipFill>
        <p:spPr>
          <a:xfrm>
            <a:off x="9633126" y="6351440"/>
            <a:ext cx="1949274" cy="315995"/>
          </a:xfrm>
          <a:prstGeom prst="rect">
            <a:avLst/>
          </a:prstGeom>
        </p:spPr>
      </p:pic>
    </p:spTree>
    <p:extLst>
      <p:ext uri="{BB962C8B-B14F-4D97-AF65-F5344CB8AC3E}">
        <p14:creationId xmlns:p14="http://schemas.microsoft.com/office/powerpoint/2010/main" val="3055434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b="1" i="0">
                <a:latin typeface="Helvetica" pitchFamily="2" charset="0"/>
              </a:defRPr>
            </a:lvl1pPr>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lvl1pPr>
              <a:defRPr>
                <a:latin typeface="Helvetica" pitchFamily="2" charset="0"/>
              </a:defRPr>
            </a:lvl1pPr>
            <a:lvl2pPr>
              <a:defRPr>
                <a:latin typeface="Helvetica" pitchFamily="2" charset="0"/>
              </a:defRPr>
            </a:lvl2pPr>
            <a:lvl3pPr>
              <a:defRPr>
                <a:latin typeface="Helvetica" pitchFamily="2" charset="0"/>
              </a:defRPr>
            </a:lvl3pPr>
            <a:lvl4pPr>
              <a:defRPr>
                <a:latin typeface="Helvetica" pitchFamily="2" charset="0"/>
              </a:defRPr>
            </a:lvl4pPr>
            <a:lvl5pPr>
              <a:defRPr>
                <a:latin typeface="Helvetica"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FBF579-1510-47DF-A69C-743230D6D74E}" type="datetimeFigureOut">
              <a:rPr lang="en-US" smtClean="0"/>
              <a:t>2/12/23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941DD-D8C8-44D0-800E-4763A153D6D5}" type="slidenum">
              <a:rPr lang="en-US" smtClean="0"/>
              <a:t>‹#›</a:t>
            </a:fld>
            <a:endParaRPr lang="en-US"/>
          </a:p>
        </p:txBody>
      </p:sp>
      <p:pic>
        <p:nvPicPr>
          <p:cNvPr id="7" name="Picture 6">
            <a:extLst>
              <a:ext uri="{FF2B5EF4-FFF2-40B4-BE49-F238E27FC236}">
                <a16:creationId xmlns:a16="http://schemas.microsoft.com/office/drawing/2014/main" id="{0211B6DC-53CF-954E-9F87-1A32752E9C8F}"/>
              </a:ext>
            </a:extLst>
          </p:cNvPr>
          <p:cNvPicPr>
            <a:picLocks noChangeAspect="1"/>
          </p:cNvPicPr>
          <p:nvPr userDrawn="1"/>
        </p:nvPicPr>
        <p:blipFill>
          <a:blip r:embed="rId2"/>
          <a:stretch>
            <a:fillRect/>
          </a:stretch>
        </p:blipFill>
        <p:spPr>
          <a:xfrm>
            <a:off x="9633126" y="6356351"/>
            <a:ext cx="1949274" cy="315995"/>
          </a:xfrm>
          <a:prstGeom prst="rect">
            <a:avLst/>
          </a:prstGeom>
        </p:spPr>
      </p:pic>
    </p:spTree>
    <p:extLst>
      <p:ext uri="{BB962C8B-B14F-4D97-AF65-F5344CB8AC3E}">
        <p14:creationId xmlns:p14="http://schemas.microsoft.com/office/powerpoint/2010/main" val="1549729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Helvetica" pitchFamily="2"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Helvetica" pitchFamily="2" charset="0"/>
              </a:defRPr>
            </a:lvl1pPr>
            <a:lvl2pPr>
              <a:defRPr>
                <a:latin typeface="Helvetica" pitchFamily="2" charset="0"/>
              </a:defRPr>
            </a:lvl2pPr>
            <a:lvl3pPr>
              <a:defRPr>
                <a:latin typeface="Helvetica" pitchFamily="2" charset="0"/>
              </a:defRPr>
            </a:lvl3pPr>
            <a:lvl4pPr>
              <a:defRPr>
                <a:latin typeface="Helvetica" pitchFamily="2" charset="0"/>
              </a:defRPr>
            </a:lvl4pPr>
            <a:lvl5pPr>
              <a:defRPr>
                <a:latin typeface="Helvetica"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FBF579-1510-47DF-A69C-743230D6D74E}" type="datetimeFigureOut">
              <a:rPr lang="en-US" smtClean="0"/>
              <a:t>2/12/23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941DD-D8C8-44D0-800E-4763A153D6D5}" type="slidenum">
              <a:rPr lang="en-US" smtClean="0"/>
              <a:t>‹#›</a:t>
            </a:fld>
            <a:endParaRPr lang="en-US"/>
          </a:p>
        </p:txBody>
      </p:sp>
      <p:pic>
        <p:nvPicPr>
          <p:cNvPr id="7" name="Picture 6">
            <a:extLst>
              <a:ext uri="{FF2B5EF4-FFF2-40B4-BE49-F238E27FC236}">
                <a16:creationId xmlns:a16="http://schemas.microsoft.com/office/drawing/2014/main" id="{846C2418-5CE1-8043-B3BD-FDC64F5C4841}"/>
              </a:ext>
            </a:extLst>
          </p:cNvPr>
          <p:cNvPicPr>
            <a:picLocks noChangeAspect="1"/>
          </p:cNvPicPr>
          <p:nvPr userDrawn="1"/>
        </p:nvPicPr>
        <p:blipFill>
          <a:blip r:embed="rId2"/>
          <a:stretch>
            <a:fillRect/>
          </a:stretch>
        </p:blipFill>
        <p:spPr>
          <a:xfrm>
            <a:off x="9633126" y="6356351"/>
            <a:ext cx="1949274" cy="315995"/>
          </a:xfrm>
          <a:prstGeom prst="rect">
            <a:avLst/>
          </a:prstGeom>
        </p:spPr>
      </p:pic>
    </p:spTree>
    <p:extLst>
      <p:ext uri="{BB962C8B-B14F-4D97-AF65-F5344CB8AC3E}">
        <p14:creationId xmlns:p14="http://schemas.microsoft.com/office/powerpoint/2010/main" val="3208053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atin typeface="Helvetica" pitchFamily="2" charset="0"/>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FBF579-1510-47DF-A69C-743230D6D74E}" type="datetimeFigureOut">
              <a:rPr lang="en-US" smtClean="0"/>
              <a:t>2/12/23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941DD-D8C8-44D0-800E-4763A153D6D5}" type="slidenum">
              <a:rPr lang="en-US" smtClean="0"/>
              <a:t>‹#›</a:t>
            </a:fld>
            <a:endParaRPr lang="en-US"/>
          </a:p>
        </p:txBody>
      </p:sp>
      <p:pic>
        <p:nvPicPr>
          <p:cNvPr id="7" name="Picture 6">
            <a:extLst>
              <a:ext uri="{FF2B5EF4-FFF2-40B4-BE49-F238E27FC236}">
                <a16:creationId xmlns:a16="http://schemas.microsoft.com/office/drawing/2014/main" id="{F091FF4C-E265-424B-A571-553085610276}"/>
              </a:ext>
            </a:extLst>
          </p:cNvPr>
          <p:cNvPicPr>
            <a:picLocks noChangeAspect="1"/>
          </p:cNvPicPr>
          <p:nvPr userDrawn="1"/>
        </p:nvPicPr>
        <p:blipFill>
          <a:blip r:embed="rId2"/>
          <a:stretch>
            <a:fillRect/>
          </a:stretch>
        </p:blipFill>
        <p:spPr>
          <a:xfrm>
            <a:off x="9633126" y="6356351"/>
            <a:ext cx="1949274" cy="315995"/>
          </a:xfrm>
          <a:prstGeom prst="rect">
            <a:avLst/>
          </a:prstGeom>
        </p:spPr>
      </p:pic>
    </p:spTree>
    <p:extLst>
      <p:ext uri="{BB962C8B-B14F-4D97-AF65-F5344CB8AC3E}">
        <p14:creationId xmlns:p14="http://schemas.microsoft.com/office/powerpoint/2010/main" val="2150563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Helvetica" pitchFamily="2" charset="0"/>
              </a:defRPr>
            </a:lvl1p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atin typeface="Helvetica" pitchFamily="2" charset="0"/>
              </a:defRPr>
            </a:lvl1pPr>
            <a:lvl2pPr>
              <a:defRPr sz="2400">
                <a:latin typeface="Helvetica" pitchFamily="2" charset="0"/>
              </a:defRPr>
            </a:lvl2pPr>
            <a:lvl3pPr>
              <a:defRPr sz="2000">
                <a:latin typeface="Helvetica" pitchFamily="2" charset="0"/>
              </a:defRPr>
            </a:lvl3pPr>
            <a:lvl4pPr>
              <a:defRPr sz="1800">
                <a:latin typeface="Helvetica" pitchFamily="2" charset="0"/>
              </a:defRPr>
            </a:lvl4pPr>
            <a:lvl5pPr>
              <a:defRPr sz="1800">
                <a:latin typeface="Helvetica" pitchFamily="2"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atin typeface="Helvetica" pitchFamily="2" charset="0"/>
              </a:defRPr>
            </a:lvl1pPr>
            <a:lvl2pPr>
              <a:defRPr sz="2400">
                <a:latin typeface="Helvetica" pitchFamily="2" charset="0"/>
              </a:defRPr>
            </a:lvl2pPr>
            <a:lvl3pPr>
              <a:defRPr sz="2000">
                <a:latin typeface="Helvetica" pitchFamily="2" charset="0"/>
              </a:defRPr>
            </a:lvl3pPr>
            <a:lvl4pPr>
              <a:defRPr sz="1800">
                <a:latin typeface="Helvetica" pitchFamily="2" charset="0"/>
              </a:defRPr>
            </a:lvl4pPr>
            <a:lvl5pPr>
              <a:defRPr sz="1800">
                <a:latin typeface="Helvetica" pitchFamily="2"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4FBF579-1510-47DF-A69C-743230D6D74E}" type="datetimeFigureOut">
              <a:rPr lang="en-US" smtClean="0"/>
              <a:t>2/12/23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941DD-D8C8-44D0-800E-4763A153D6D5}" type="slidenum">
              <a:rPr lang="en-US" smtClean="0"/>
              <a:t>‹#›</a:t>
            </a:fld>
            <a:endParaRPr lang="en-US"/>
          </a:p>
        </p:txBody>
      </p:sp>
      <p:pic>
        <p:nvPicPr>
          <p:cNvPr id="8" name="Picture 7">
            <a:extLst>
              <a:ext uri="{FF2B5EF4-FFF2-40B4-BE49-F238E27FC236}">
                <a16:creationId xmlns:a16="http://schemas.microsoft.com/office/drawing/2014/main" id="{56467A6D-9D2F-1944-B26D-2083E78E6922}"/>
              </a:ext>
            </a:extLst>
          </p:cNvPr>
          <p:cNvPicPr>
            <a:picLocks noChangeAspect="1"/>
          </p:cNvPicPr>
          <p:nvPr userDrawn="1"/>
        </p:nvPicPr>
        <p:blipFill>
          <a:blip r:embed="rId2"/>
          <a:stretch>
            <a:fillRect/>
          </a:stretch>
        </p:blipFill>
        <p:spPr>
          <a:xfrm>
            <a:off x="9633126" y="6356351"/>
            <a:ext cx="1949274" cy="315995"/>
          </a:xfrm>
          <a:prstGeom prst="rect">
            <a:avLst/>
          </a:prstGeom>
        </p:spPr>
      </p:pic>
    </p:spTree>
    <p:extLst>
      <p:ext uri="{BB962C8B-B14F-4D97-AF65-F5344CB8AC3E}">
        <p14:creationId xmlns:p14="http://schemas.microsoft.com/office/powerpoint/2010/main" val="4134077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Helvetica" pitchFamily="2" charset="0"/>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i="0">
                <a:latin typeface="Helvetica"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atin typeface="Helvetica" pitchFamily="2" charset="0"/>
              </a:defRPr>
            </a:lvl1pPr>
            <a:lvl2pPr>
              <a:defRPr sz="2000">
                <a:latin typeface="Helvetica" pitchFamily="2" charset="0"/>
              </a:defRPr>
            </a:lvl2pPr>
            <a:lvl3pPr>
              <a:defRPr sz="1800">
                <a:latin typeface="Helvetica" pitchFamily="2" charset="0"/>
              </a:defRPr>
            </a:lvl3pPr>
            <a:lvl4pPr>
              <a:defRPr sz="1600">
                <a:latin typeface="Helvetica" pitchFamily="2" charset="0"/>
              </a:defRPr>
            </a:lvl4pPr>
            <a:lvl5pPr>
              <a:defRPr sz="1600">
                <a:latin typeface="Helvetica" pitchFamily="2"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i="0">
                <a:latin typeface="Helvetica"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atin typeface="Helvetica" pitchFamily="2" charset="0"/>
              </a:defRPr>
            </a:lvl1pPr>
            <a:lvl2pPr>
              <a:defRPr sz="2000">
                <a:latin typeface="Helvetica" pitchFamily="2" charset="0"/>
              </a:defRPr>
            </a:lvl2pPr>
            <a:lvl3pPr>
              <a:defRPr sz="1800">
                <a:latin typeface="Helvetica" pitchFamily="2" charset="0"/>
              </a:defRPr>
            </a:lvl3pPr>
            <a:lvl4pPr>
              <a:defRPr sz="1600">
                <a:latin typeface="Helvetica" pitchFamily="2" charset="0"/>
              </a:defRPr>
            </a:lvl4pPr>
            <a:lvl5pPr>
              <a:defRPr sz="1600">
                <a:latin typeface="Helvetica" pitchFamily="2"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4FBF579-1510-47DF-A69C-743230D6D74E}" type="datetimeFigureOut">
              <a:rPr lang="en-US" smtClean="0"/>
              <a:t>2/12/23</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A5941DD-D8C8-44D0-800E-4763A153D6D5}" type="slidenum">
              <a:rPr lang="en-US" smtClean="0"/>
              <a:t>‹#›</a:t>
            </a:fld>
            <a:endParaRPr lang="en-US"/>
          </a:p>
        </p:txBody>
      </p:sp>
      <p:pic>
        <p:nvPicPr>
          <p:cNvPr id="10" name="Picture 9">
            <a:extLst>
              <a:ext uri="{FF2B5EF4-FFF2-40B4-BE49-F238E27FC236}">
                <a16:creationId xmlns:a16="http://schemas.microsoft.com/office/drawing/2014/main" id="{F935A25C-F6DA-6541-A46E-A9EF6D82D358}"/>
              </a:ext>
            </a:extLst>
          </p:cNvPr>
          <p:cNvPicPr>
            <a:picLocks noChangeAspect="1"/>
          </p:cNvPicPr>
          <p:nvPr userDrawn="1"/>
        </p:nvPicPr>
        <p:blipFill>
          <a:blip r:embed="rId2"/>
          <a:stretch>
            <a:fillRect/>
          </a:stretch>
        </p:blipFill>
        <p:spPr>
          <a:xfrm>
            <a:off x="9635517" y="6356351"/>
            <a:ext cx="1949274" cy="315995"/>
          </a:xfrm>
          <a:prstGeom prst="rect">
            <a:avLst/>
          </a:prstGeom>
        </p:spPr>
      </p:pic>
    </p:spTree>
    <p:extLst>
      <p:ext uri="{BB962C8B-B14F-4D97-AF65-F5344CB8AC3E}">
        <p14:creationId xmlns:p14="http://schemas.microsoft.com/office/powerpoint/2010/main" val="3878270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Helvetica" pitchFamily="2" charset="0"/>
              </a:defRPr>
            </a:lvl1pPr>
          </a:lstStyle>
          <a:p>
            <a:r>
              <a:rPr lang="en-US"/>
              <a:t>Click to edit Master title style</a:t>
            </a:r>
          </a:p>
        </p:txBody>
      </p:sp>
      <p:sp>
        <p:nvSpPr>
          <p:cNvPr id="3" name="Date Placeholder 2"/>
          <p:cNvSpPr>
            <a:spLocks noGrp="1"/>
          </p:cNvSpPr>
          <p:nvPr>
            <p:ph type="dt" sz="half" idx="10"/>
          </p:nvPr>
        </p:nvSpPr>
        <p:spPr/>
        <p:txBody>
          <a:bodyPr/>
          <a:lstStyle/>
          <a:p>
            <a:fld id="{64FBF579-1510-47DF-A69C-743230D6D74E}" type="datetimeFigureOut">
              <a:rPr lang="en-US" smtClean="0"/>
              <a:t>2/12/23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5941DD-D8C8-44D0-800E-4763A153D6D5}" type="slidenum">
              <a:rPr lang="en-US" smtClean="0"/>
              <a:t>‹#›</a:t>
            </a:fld>
            <a:endParaRPr lang="en-US"/>
          </a:p>
        </p:txBody>
      </p:sp>
      <p:pic>
        <p:nvPicPr>
          <p:cNvPr id="6" name="Picture 5">
            <a:extLst>
              <a:ext uri="{FF2B5EF4-FFF2-40B4-BE49-F238E27FC236}">
                <a16:creationId xmlns:a16="http://schemas.microsoft.com/office/drawing/2014/main" id="{371B1351-68CD-C44B-96EB-4A50CE01CDBD}"/>
              </a:ext>
            </a:extLst>
          </p:cNvPr>
          <p:cNvPicPr>
            <a:picLocks noChangeAspect="1"/>
          </p:cNvPicPr>
          <p:nvPr userDrawn="1"/>
        </p:nvPicPr>
        <p:blipFill>
          <a:blip r:embed="rId2"/>
          <a:stretch>
            <a:fillRect/>
          </a:stretch>
        </p:blipFill>
        <p:spPr>
          <a:xfrm>
            <a:off x="9633126" y="6356351"/>
            <a:ext cx="1949274" cy="315995"/>
          </a:xfrm>
          <a:prstGeom prst="rect">
            <a:avLst/>
          </a:prstGeom>
        </p:spPr>
      </p:pic>
    </p:spTree>
    <p:extLst>
      <p:ext uri="{BB962C8B-B14F-4D97-AF65-F5344CB8AC3E}">
        <p14:creationId xmlns:p14="http://schemas.microsoft.com/office/powerpoint/2010/main" val="3914446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FBF579-1510-47DF-A69C-743230D6D74E}" type="datetimeFigureOut">
              <a:rPr lang="en-US" smtClean="0"/>
              <a:t>2/12/23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5941DD-D8C8-44D0-800E-4763A153D6D5}" type="slidenum">
              <a:rPr lang="en-US" smtClean="0"/>
              <a:t>‹#›</a:t>
            </a:fld>
            <a:endParaRPr lang="en-US"/>
          </a:p>
        </p:txBody>
      </p:sp>
      <p:pic>
        <p:nvPicPr>
          <p:cNvPr id="5" name="Picture 4">
            <a:extLst>
              <a:ext uri="{FF2B5EF4-FFF2-40B4-BE49-F238E27FC236}">
                <a16:creationId xmlns:a16="http://schemas.microsoft.com/office/drawing/2014/main" id="{367FC5D2-790B-C540-857E-741C2BA1262C}"/>
              </a:ext>
            </a:extLst>
          </p:cNvPr>
          <p:cNvPicPr>
            <a:picLocks noChangeAspect="1"/>
          </p:cNvPicPr>
          <p:nvPr userDrawn="1"/>
        </p:nvPicPr>
        <p:blipFill>
          <a:blip r:embed="rId2"/>
          <a:stretch>
            <a:fillRect/>
          </a:stretch>
        </p:blipFill>
        <p:spPr>
          <a:xfrm>
            <a:off x="9633126" y="6356351"/>
            <a:ext cx="1949274" cy="315995"/>
          </a:xfrm>
          <a:prstGeom prst="rect">
            <a:avLst/>
          </a:prstGeom>
        </p:spPr>
      </p:pic>
    </p:spTree>
    <p:extLst>
      <p:ext uri="{BB962C8B-B14F-4D97-AF65-F5344CB8AC3E}">
        <p14:creationId xmlns:p14="http://schemas.microsoft.com/office/powerpoint/2010/main" val="4123893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i="0">
                <a:latin typeface="Helvetica" pitchFamily="2" charset="0"/>
              </a:defRPr>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atin typeface="Helvetica" pitchFamily="2" charset="0"/>
              </a:defRPr>
            </a:lvl1pPr>
            <a:lvl2pPr>
              <a:defRPr sz="2800">
                <a:latin typeface="Helvetica" pitchFamily="2" charset="0"/>
              </a:defRPr>
            </a:lvl2pPr>
            <a:lvl3pPr>
              <a:defRPr sz="2400">
                <a:latin typeface="Helvetica" pitchFamily="2" charset="0"/>
              </a:defRPr>
            </a:lvl3pPr>
            <a:lvl4pPr>
              <a:defRPr sz="2000">
                <a:latin typeface="Helvetica" pitchFamily="2" charset="0"/>
              </a:defRPr>
            </a:lvl4pPr>
            <a:lvl5pPr>
              <a:defRPr sz="2000">
                <a:latin typeface="Helvetica" pitchFamily="2"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atin typeface="Helvetica"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FBF579-1510-47DF-A69C-743230D6D74E}" type="datetimeFigureOut">
              <a:rPr lang="en-US" smtClean="0"/>
              <a:t>2/12/23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941DD-D8C8-44D0-800E-4763A153D6D5}" type="slidenum">
              <a:rPr lang="en-US" smtClean="0"/>
              <a:t>‹#›</a:t>
            </a:fld>
            <a:endParaRPr lang="en-US"/>
          </a:p>
        </p:txBody>
      </p:sp>
      <p:pic>
        <p:nvPicPr>
          <p:cNvPr id="8" name="Picture 7">
            <a:extLst>
              <a:ext uri="{FF2B5EF4-FFF2-40B4-BE49-F238E27FC236}">
                <a16:creationId xmlns:a16="http://schemas.microsoft.com/office/drawing/2014/main" id="{C3520E6E-D670-9F46-9E9C-A1060BC2A0D5}"/>
              </a:ext>
            </a:extLst>
          </p:cNvPr>
          <p:cNvPicPr>
            <a:picLocks noChangeAspect="1"/>
          </p:cNvPicPr>
          <p:nvPr userDrawn="1"/>
        </p:nvPicPr>
        <p:blipFill>
          <a:blip r:embed="rId2"/>
          <a:stretch>
            <a:fillRect/>
          </a:stretch>
        </p:blipFill>
        <p:spPr>
          <a:xfrm>
            <a:off x="9633126" y="6356351"/>
            <a:ext cx="1949274" cy="315995"/>
          </a:xfrm>
          <a:prstGeom prst="rect">
            <a:avLst/>
          </a:prstGeom>
        </p:spPr>
      </p:pic>
    </p:spTree>
    <p:extLst>
      <p:ext uri="{BB962C8B-B14F-4D97-AF65-F5344CB8AC3E}">
        <p14:creationId xmlns:p14="http://schemas.microsoft.com/office/powerpoint/2010/main" val="3384962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i="0">
                <a:latin typeface="Helvetica" pitchFamily="2" charset="0"/>
              </a:defRPr>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atin typeface="Helvetica"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FBF579-1510-47DF-A69C-743230D6D74E}" type="datetimeFigureOut">
              <a:rPr lang="en-US" smtClean="0"/>
              <a:t>2/12/23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941DD-D8C8-44D0-800E-4763A153D6D5}" type="slidenum">
              <a:rPr lang="en-US" smtClean="0"/>
              <a:t>‹#›</a:t>
            </a:fld>
            <a:endParaRPr lang="en-US"/>
          </a:p>
        </p:txBody>
      </p:sp>
      <p:pic>
        <p:nvPicPr>
          <p:cNvPr id="8" name="Picture 7">
            <a:extLst>
              <a:ext uri="{FF2B5EF4-FFF2-40B4-BE49-F238E27FC236}">
                <a16:creationId xmlns:a16="http://schemas.microsoft.com/office/drawing/2014/main" id="{56ECF4BF-D538-5942-A412-85596F62165B}"/>
              </a:ext>
            </a:extLst>
          </p:cNvPr>
          <p:cNvPicPr>
            <a:picLocks noChangeAspect="1"/>
          </p:cNvPicPr>
          <p:nvPr userDrawn="1"/>
        </p:nvPicPr>
        <p:blipFill>
          <a:blip r:embed="rId2"/>
          <a:stretch>
            <a:fillRect/>
          </a:stretch>
        </p:blipFill>
        <p:spPr>
          <a:xfrm>
            <a:off x="9633126" y="6356351"/>
            <a:ext cx="1949274" cy="315995"/>
          </a:xfrm>
          <a:prstGeom prst="rect">
            <a:avLst/>
          </a:prstGeom>
        </p:spPr>
      </p:pic>
    </p:spTree>
    <p:extLst>
      <p:ext uri="{BB962C8B-B14F-4D97-AF65-F5344CB8AC3E}">
        <p14:creationId xmlns:p14="http://schemas.microsoft.com/office/powerpoint/2010/main" val="2521501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CAEE2DA3-B405-A8D5-8C6C-BFE970DBBFC9}"/>
              </a:ext>
            </a:extLst>
          </p:cNvPr>
          <p:cNvPicPr>
            <a:picLocks noChangeAspect="1"/>
          </p:cNvPicPr>
          <p:nvPr userDrawn="1"/>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481207" y="-718548"/>
            <a:ext cx="8104025" cy="8000127"/>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bg2"/>
                </a:solidFill>
              </a:defRPr>
            </a:lvl1pPr>
          </a:lstStyle>
          <a:p>
            <a:fld id="{64FBF579-1510-47DF-A69C-743230D6D74E}" type="datetimeFigureOut">
              <a:rPr lang="en-US" smtClean="0"/>
              <a:pPr/>
              <a:t>2/12/23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bg2"/>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bg2"/>
                </a:solidFill>
              </a:defRPr>
            </a:lvl1pPr>
          </a:lstStyle>
          <a:p>
            <a:fld id="{AA5941DD-D8C8-44D0-800E-4763A153D6D5}" type="slidenum">
              <a:rPr lang="en-US" smtClean="0"/>
              <a:pPr/>
              <a:t>‹#›</a:t>
            </a:fld>
            <a:endParaRPr lang="en-US"/>
          </a:p>
        </p:txBody>
      </p:sp>
    </p:spTree>
    <p:extLst>
      <p:ext uri="{BB962C8B-B14F-4D97-AF65-F5344CB8AC3E}">
        <p14:creationId xmlns:p14="http://schemas.microsoft.com/office/powerpoint/2010/main" val="104396538"/>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1" i="0" kern="1200">
          <a:solidFill>
            <a:schemeClr val="bg2"/>
          </a:solidFill>
          <a:latin typeface="Helvetica" pitchFamily="2"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2"/>
          </a:solidFill>
          <a:latin typeface="Helvetica" pitchFamily="2"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2"/>
          </a:solidFill>
          <a:latin typeface="Helvetica" pitchFamily="2"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2"/>
          </a:solidFill>
          <a:latin typeface="Helvetica" pitchFamily="2"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2"/>
          </a:solidFill>
          <a:latin typeface="Helvetica" pitchFamily="2"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2"/>
          </a:solidFill>
          <a:latin typeface="Helvetica" pitchFamily="2"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95FE68-E47F-C8E8-0385-786B01ED7C9E}"/>
              </a:ext>
            </a:extLst>
          </p:cNvPr>
          <p:cNvSpPr>
            <a:spLocks noGrp="1" noChangeArrowheads="1"/>
          </p:cNvSpPr>
          <p:nvPr/>
        </p:nvSpPr>
        <p:spPr bwMode="auto">
          <a:xfrm>
            <a:off x="2744429" y="2186448"/>
            <a:ext cx="70866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folHlink"/>
                </a:solidFill>
                <a:latin typeface="+mj-lt"/>
                <a:ea typeface="+mj-ea"/>
                <a:cs typeface="+mj-cs"/>
              </a:defRPr>
            </a:lvl1pPr>
            <a:lvl2pPr algn="l" rtl="0" eaLnBrk="0" fontAlgn="base" hangingPunct="0">
              <a:spcBef>
                <a:spcPct val="0"/>
              </a:spcBef>
              <a:spcAft>
                <a:spcPct val="0"/>
              </a:spcAft>
              <a:defRPr sz="4000">
                <a:solidFill>
                  <a:schemeClr val="folHlink"/>
                </a:solidFill>
                <a:latin typeface="Arial" charset="0"/>
              </a:defRPr>
            </a:lvl2pPr>
            <a:lvl3pPr algn="l" rtl="0" eaLnBrk="0" fontAlgn="base" hangingPunct="0">
              <a:spcBef>
                <a:spcPct val="0"/>
              </a:spcBef>
              <a:spcAft>
                <a:spcPct val="0"/>
              </a:spcAft>
              <a:defRPr sz="4000">
                <a:solidFill>
                  <a:schemeClr val="folHlink"/>
                </a:solidFill>
                <a:latin typeface="Arial" charset="0"/>
              </a:defRPr>
            </a:lvl3pPr>
            <a:lvl4pPr algn="l" rtl="0" eaLnBrk="0" fontAlgn="base" hangingPunct="0">
              <a:spcBef>
                <a:spcPct val="0"/>
              </a:spcBef>
              <a:spcAft>
                <a:spcPct val="0"/>
              </a:spcAft>
              <a:defRPr sz="4000">
                <a:solidFill>
                  <a:schemeClr val="folHlink"/>
                </a:solidFill>
                <a:latin typeface="Arial" charset="0"/>
              </a:defRPr>
            </a:lvl4pPr>
            <a:lvl5pPr algn="l" rtl="0" eaLnBrk="0" fontAlgn="base" hangingPunct="0">
              <a:spcBef>
                <a:spcPct val="0"/>
              </a:spcBef>
              <a:spcAft>
                <a:spcPct val="0"/>
              </a:spcAft>
              <a:defRPr sz="4000">
                <a:solidFill>
                  <a:schemeClr val="folHlink"/>
                </a:solidFill>
                <a:latin typeface="Arial" charset="0"/>
              </a:defRPr>
            </a:lvl5pPr>
            <a:lvl6pPr marL="457200" algn="l" rtl="0" fontAlgn="base">
              <a:spcBef>
                <a:spcPct val="0"/>
              </a:spcBef>
              <a:spcAft>
                <a:spcPct val="0"/>
              </a:spcAft>
              <a:defRPr sz="4000">
                <a:solidFill>
                  <a:schemeClr val="folHlink"/>
                </a:solidFill>
                <a:latin typeface="Arial" charset="0"/>
              </a:defRPr>
            </a:lvl6pPr>
            <a:lvl7pPr marL="914400" algn="l" rtl="0" fontAlgn="base">
              <a:spcBef>
                <a:spcPct val="0"/>
              </a:spcBef>
              <a:spcAft>
                <a:spcPct val="0"/>
              </a:spcAft>
              <a:defRPr sz="4000">
                <a:solidFill>
                  <a:schemeClr val="folHlink"/>
                </a:solidFill>
                <a:latin typeface="Arial" charset="0"/>
              </a:defRPr>
            </a:lvl7pPr>
            <a:lvl8pPr marL="1371600" algn="l" rtl="0" fontAlgn="base">
              <a:spcBef>
                <a:spcPct val="0"/>
              </a:spcBef>
              <a:spcAft>
                <a:spcPct val="0"/>
              </a:spcAft>
              <a:defRPr sz="4000">
                <a:solidFill>
                  <a:schemeClr val="folHlink"/>
                </a:solidFill>
                <a:latin typeface="Arial" charset="0"/>
              </a:defRPr>
            </a:lvl8pPr>
            <a:lvl9pPr marL="1828800" algn="l" rtl="0" fontAlgn="base">
              <a:spcBef>
                <a:spcPct val="0"/>
              </a:spcBef>
              <a:spcAft>
                <a:spcPct val="0"/>
              </a:spcAft>
              <a:defRPr sz="4000">
                <a:solidFill>
                  <a:schemeClr val="folHlink"/>
                </a:solidFill>
                <a:latin typeface="Arial" charset="0"/>
              </a:defRPr>
            </a:lvl9pPr>
          </a:lstStyle>
          <a:p>
            <a:pPr algn="ctr" eaLnBrk="1" hangingPunct="1">
              <a:defRPr/>
            </a:pPr>
            <a:r>
              <a:rPr lang="en-US" sz="5400" dirty="0">
                <a:solidFill>
                  <a:schemeClr val="bg2"/>
                </a:solidFill>
                <a:effectLst>
                  <a:outerShdw blurRad="38100" dist="38100" dir="2700000" algn="tl">
                    <a:srgbClr val="000000"/>
                  </a:outerShdw>
                </a:effectLst>
              </a:rPr>
              <a:t>Case Name</a:t>
            </a:r>
            <a:br>
              <a:rPr lang="en-US" sz="4000" dirty="0">
                <a:solidFill>
                  <a:schemeClr val="bg2"/>
                </a:solidFill>
              </a:rPr>
            </a:br>
            <a:r>
              <a:rPr lang="en-US" sz="4000" dirty="0">
                <a:solidFill>
                  <a:schemeClr val="bg2"/>
                </a:solidFill>
              </a:rPr>
              <a:t> </a:t>
            </a:r>
            <a:r>
              <a:rPr lang="en-US" sz="4800" dirty="0">
                <a:solidFill>
                  <a:schemeClr val="bg2"/>
                </a:solidFill>
              </a:rPr>
              <a:t>A man from Central America with a 2-month history of hemoptysis </a:t>
            </a:r>
            <a:br>
              <a:rPr lang="en-US" sz="4800" dirty="0">
                <a:solidFill>
                  <a:schemeClr val="accent1">
                    <a:lumMod val="75000"/>
                  </a:schemeClr>
                </a:solidFill>
              </a:rPr>
            </a:br>
            <a:br>
              <a:rPr lang="en-US" dirty="0">
                <a:solidFill>
                  <a:schemeClr val="accent1">
                    <a:lumMod val="75000"/>
                  </a:schemeClr>
                </a:solidFill>
              </a:rPr>
            </a:br>
            <a:r>
              <a:rPr lang="en-US" sz="4000" dirty="0">
                <a:solidFill>
                  <a:schemeClr val="bg2"/>
                </a:solidFill>
              </a:rPr>
              <a:t>Presented for blind review</a:t>
            </a:r>
          </a:p>
        </p:txBody>
      </p:sp>
    </p:spTree>
    <p:extLst>
      <p:ext uri="{BB962C8B-B14F-4D97-AF65-F5344CB8AC3E}">
        <p14:creationId xmlns:p14="http://schemas.microsoft.com/office/powerpoint/2010/main" val="2560533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675FCC6-6E6D-1602-B3BF-8575F199BB8E}"/>
              </a:ext>
            </a:extLst>
          </p:cNvPr>
          <p:cNvSpPr>
            <a:spLocks noGrp="1" noChangeArrowheads="1"/>
          </p:cNvSpPr>
          <p:nvPr/>
        </p:nvSpPr>
        <p:spPr bwMode="auto">
          <a:xfrm>
            <a:off x="2895600" y="381000"/>
            <a:ext cx="6705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a:solidFill>
                  <a:schemeClr val="folHlink"/>
                </a:solidFill>
                <a:latin typeface="+mj-lt"/>
                <a:ea typeface="+mj-ea"/>
                <a:cs typeface="+mj-cs"/>
              </a:defRPr>
            </a:lvl1pPr>
            <a:lvl2pPr algn="l" rtl="0" eaLnBrk="0" fontAlgn="base" hangingPunct="0">
              <a:spcBef>
                <a:spcPct val="0"/>
              </a:spcBef>
              <a:spcAft>
                <a:spcPct val="0"/>
              </a:spcAft>
              <a:defRPr sz="4000">
                <a:solidFill>
                  <a:schemeClr val="folHlink"/>
                </a:solidFill>
                <a:latin typeface="Arial" charset="0"/>
              </a:defRPr>
            </a:lvl2pPr>
            <a:lvl3pPr algn="l" rtl="0" eaLnBrk="0" fontAlgn="base" hangingPunct="0">
              <a:spcBef>
                <a:spcPct val="0"/>
              </a:spcBef>
              <a:spcAft>
                <a:spcPct val="0"/>
              </a:spcAft>
              <a:defRPr sz="4000">
                <a:solidFill>
                  <a:schemeClr val="folHlink"/>
                </a:solidFill>
                <a:latin typeface="Arial" charset="0"/>
              </a:defRPr>
            </a:lvl3pPr>
            <a:lvl4pPr algn="l" rtl="0" eaLnBrk="0" fontAlgn="base" hangingPunct="0">
              <a:spcBef>
                <a:spcPct val="0"/>
              </a:spcBef>
              <a:spcAft>
                <a:spcPct val="0"/>
              </a:spcAft>
              <a:defRPr sz="4000">
                <a:solidFill>
                  <a:schemeClr val="folHlink"/>
                </a:solidFill>
                <a:latin typeface="Arial" charset="0"/>
              </a:defRPr>
            </a:lvl4pPr>
            <a:lvl5pPr algn="l" rtl="0" eaLnBrk="0" fontAlgn="base" hangingPunct="0">
              <a:spcBef>
                <a:spcPct val="0"/>
              </a:spcBef>
              <a:spcAft>
                <a:spcPct val="0"/>
              </a:spcAft>
              <a:defRPr sz="4000">
                <a:solidFill>
                  <a:schemeClr val="folHlink"/>
                </a:solidFill>
                <a:latin typeface="Arial" charset="0"/>
              </a:defRPr>
            </a:lvl5pPr>
            <a:lvl6pPr marL="457200" algn="l" rtl="0" fontAlgn="base">
              <a:spcBef>
                <a:spcPct val="0"/>
              </a:spcBef>
              <a:spcAft>
                <a:spcPct val="0"/>
              </a:spcAft>
              <a:defRPr sz="4000">
                <a:solidFill>
                  <a:schemeClr val="folHlink"/>
                </a:solidFill>
                <a:latin typeface="Arial" charset="0"/>
              </a:defRPr>
            </a:lvl6pPr>
            <a:lvl7pPr marL="914400" algn="l" rtl="0" fontAlgn="base">
              <a:spcBef>
                <a:spcPct val="0"/>
              </a:spcBef>
              <a:spcAft>
                <a:spcPct val="0"/>
              </a:spcAft>
              <a:defRPr sz="4000">
                <a:solidFill>
                  <a:schemeClr val="folHlink"/>
                </a:solidFill>
                <a:latin typeface="Arial" charset="0"/>
              </a:defRPr>
            </a:lvl7pPr>
            <a:lvl8pPr marL="1371600" algn="l" rtl="0" fontAlgn="base">
              <a:spcBef>
                <a:spcPct val="0"/>
              </a:spcBef>
              <a:spcAft>
                <a:spcPct val="0"/>
              </a:spcAft>
              <a:defRPr sz="4000">
                <a:solidFill>
                  <a:schemeClr val="folHlink"/>
                </a:solidFill>
                <a:latin typeface="Arial" charset="0"/>
              </a:defRPr>
            </a:lvl8pPr>
            <a:lvl9pPr marL="1828800" algn="l" rtl="0" fontAlgn="base">
              <a:spcBef>
                <a:spcPct val="0"/>
              </a:spcBef>
              <a:spcAft>
                <a:spcPct val="0"/>
              </a:spcAft>
              <a:defRPr sz="4000">
                <a:solidFill>
                  <a:schemeClr val="folHlink"/>
                </a:solidFill>
                <a:latin typeface="Arial" charset="0"/>
              </a:defRPr>
            </a:lvl9pPr>
          </a:lstStyle>
          <a:p>
            <a:pPr algn="ctr" eaLnBrk="1" hangingPunct="1"/>
            <a:r>
              <a:rPr lang="en-US" sz="3600">
                <a:solidFill>
                  <a:srgbClr val="1F497D"/>
                </a:solidFill>
              </a:rPr>
              <a:t>Paracoccidioidomycosis</a:t>
            </a:r>
            <a:br>
              <a:rPr lang="en-US" sz="3600">
                <a:solidFill>
                  <a:srgbClr val="1F497D"/>
                </a:solidFill>
              </a:rPr>
            </a:br>
            <a:endParaRPr lang="en-US" sz="3600">
              <a:solidFill>
                <a:srgbClr val="1F497D"/>
              </a:solidFill>
            </a:endParaRPr>
          </a:p>
        </p:txBody>
      </p:sp>
      <p:sp>
        <p:nvSpPr>
          <p:cNvPr id="3" name="Rectangle 2">
            <a:extLst>
              <a:ext uri="{FF2B5EF4-FFF2-40B4-BE49-F238E27FC236}">
                <a16:creationId xmlns:a16="http://schemas.microsoft.com/office/drawing/2014/main" id="{2EC3E39F-555D-2CDF-C9E8-247CC8B6858D}"/>
              </a:ext>
            </a:extLst>
          </p:cNvPr>
          <p:cNvSpPr>
            <a:spLocks noGrp="1" noChangeArrowheads="1"/>
          </p:cNvSpPr>
          <p:nvPr/>
        </p:nvSpPr>
        <p:spPr bwMode="auto">
          <a:xfrm>
            <a:off x="2514600" y="1828800"/>
            <a:ext cx="7162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SzPct val="8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8000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SzPct val="80000"/>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defRPr>
            </a:lvl4pPr>
            <a:lvl5pPr marL="2057400" indent="-228600" algn="l" rtl="0" eaLnBrk="0" fontAlgn="base" hangingPunct="0">
              <a:spcBef>
                <a:spcPct val="20000"/>
              </a:spcBef>
              <a:spcAft>
                <a:spcPct val="0"/>
              </a:spcAft>
              <a:buClr>
                <a:srgbClr val="A50021"/>
              </a:buClr>
              <a:buSzPct val="80000"/>
              <a:buChar char="•"/>
              <a:defRPr sz="2000">
                <a:solidFill>
                  <a:schemeClr val="tx1"/>
                </a:solidFill>
                <a:latin typeface="+mn-lt"/>
              </a:defRPr>
            </a:lvl5pPr>
            <a:lvl6pPr marL="2514600" indent="-228600" algn="l" rtl="0" fontAlgn="base">
              <a:spcBef>
                <a:spcPct val="20000"/>
              </a:spcBef>
              <a:spcAft>
                <a:spcPct val="0"/>
              </a:spcAft>
              <a:buClr>
                <a:srgbClr val="A50021"/>
              </a:buClr>
              <a:buSzPct val="80000"/>
              <a:buChar char="•"/>
              <a:defRPr sz="2000">
                <a:solidFill>
                  <a:schemeClr val="tx1"/>
                </a:solidFill>
                <a:latin typeface="+mn-lt"/>
              </a:defRPr>
            </a:lvl6pPr>
            <a:lvl7pPr marL="2971800" indent="-228600" algn="l" rtl="0" fontAlgn="base">
              <a:spcBef>
                <a:spcPct val="20000"/>
              </a:spcBef>
              <a:spcAft>
                <a:spcPct val="0"/>
              </a:spcAft>
              <a:buClr>
                <a:srgbClr val="A50021"/>
              </a:buClr>
              <a:buSzPct val="80000"/>
              <a:buChar char="•"/>
              <a:defRPr sz="2000">
                <a:solidFill>
                  <a:schemeClr val="tx1"/>
                </a:solidFill>
                <a:latin typeface="+mn-lt"/>
              </a:defRPr>
            </a:lvl7pPr>
            <a:lvl8pPr marL="3429000" indent="-228600" algn="l" rtl="0" fontAlgn="base">
              <a:spcBef>
                <a:spcPct val="20000"/>
              </a:spcBef>
              <a:spcAft>
                <a:spcPct val="0"/>
              </a:spcAft>
              <a:buClr>
                <a:srgbClr val="A50021"/>
              </a:buClr>
              <a:buSzPct val="80000"/>
              <a:buChar char="•"/>
              <a:defRPr sz="2000">
                <a:solidFill>
                  <a:schemeClr val="tx1"/>
                </a:solidFill>
                <a:latin typeface="+mn-lt"/>
              </a:defRPr>
            </a:lvl8pPr>
            <a:lvl9pPr marL="3886200" indent="-228600" algn="l" rtl="0" fontAlgn="base">
              <a:spcBef>
                <a:spcPct val="20000"/>
              </a:spcBef>
              <a:spcAft>
                <a:spcPct val="0"/>
              </a:spcAft>
              <a:buClr>
                <a:srgbClr val="A50021"/>
              </a:buClr>
              <a:buSzPct val="80000"/>
              <a:buChar char="•"/>
              <a:defRPr sz="2000">
                <a:solidFill>
                  <a:schemeClr val="tx1"/>
                </a:solidFill>
                <a:latin typeface="+mn-lt"/>
              </a:defRPr>
            </a:lvl9pPr>
          </a:lstStyle>
          <a:p>
            <a:pPr eaLnBrk="1" hangingPunct="1"/>
            <a:r>
              <a:rPr lang="en-US">
                <a:solidFill>
                  <a:srgbClr val="1F497D"/>
                </a:solidFill>
              </a:rPr>
              <a:t>Endemic in Latin America, between Mexico 20</a:t>
            </a:r>
            <a:r>
              <a:rPr lang="en-US">
                <a:solidFill>
                  <a:srgbClr val="1F497D"/>
                </a:solidFill>
                <a:cs typeface="Arial" charset="0"/>
              </a:rPr>
              <a:t>º</a:t>
            </a:r>
            <a:r>
              <a:rPr lang="en-US">
                <a:solidFill>
                  <a:srgbClr val="1F497D"/>
                </a:solidFill>
              </a:rPr>
              <a:t>N and Argentina 35</a:t>
            </a:r>
            <a:r>
              <a:rPr lang="en-US">
                <a:solidFill>
                  <a:srgbClr val="1F497D"/>
                </a:solidFill>
                <a:cs typeface="Arial" charset="0"/>
              </a:rPr>
              <a:t>º</a:t>
            </a:r>
            <a:r>
              <a:rPr lang="en-US">
                <a:solidFill>
                  <a:srgbClr val="1F497D"/>
                </a:solidFill>
              </a:rPr>
              <a:t>S</a:t>
            </a:r>
          </a:p>
          <a:p>
            <a:pPr eaLnBrk="1" hangingPunct="1"/>
            <a:r>
              <a:rPr lang="en-US">
                <a:solidFill>
                  <a:srgbClr val="1F497D"/>
                </a:solidFill>
              </a:rPr>
              <a:t>Most published cases from Brazil, Venezuela, Colombia</a:t>
            </a:r>
          </a:p>
          <a:p>
            <a:pPr eaLnBrk="1" hangingPunct="1"/>
            <a:r>
              <a:rPr lang="en-US">
                <a:solidFill>
                  <a:srgbClr val="1F497D"/>
                </a:solidFill>
              </a:rPr>
              <a:t>Not described in the Caribbean or Chile</a:t>
            </a:r>
          </a:p>
          <a:p>
            <a:pPr eaLnBrk="1" hangingPunct="1"/>
            <a:endParaRPr lang="en-US">
              <a:solidFill>
                <a:srgbClr val="1F497D"/>
              </a:solidFill>
            </a:endParaRPr>
          </a:p>
        </p:txBody>
      </p:sp>
    </p:spTree>
    <p:extLst>
      <p:ext uri="{BB962C8B-B14F-4D97-AF65-F5344CB8AC3E}">
        <p14:creationId xmlns:p14="http://schemas.microsoft.com/office/powerpoint/2010/main" val="1932660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3ABB15-5F20-830B-6A61-898FEDE7E628}"/>
              </a:ext>
            </a:extLst>
          </p:cNvPr>
          <p:cNvSpPr>
            <a:spLocks noGrp="1" noChangeArrowheads="1"/>
          </p:cNvSpPr>
          <p:nvPr/>
        </p:nvSpPr>
        <p:spPr bwMode="auto">
          <a:xfrm>
            <a:off x="2133600" y="1600200"/>
            <a:ext cx="8077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SzPct val="8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8000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SzPct val="80000"/>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defRPr>
            </a:lvl4pPr>
            <a:lvl5pPr marL="2057400" indent="-228600" algn="l" rtl="0" eaLnBrk="0" fontAlgn="base" hangingPunct="0">
              <a:spcBef>
                <a:spcPct val="20000"/>
              </a:spcBef>
              <a:spcAft>
                <a:spcPct val="0"/>
              </a:spcAft>
              <a:buClr>
                <a:srgbClr val="A50021"/>
              </a:buClr>
              <a:buSzPct val="80000"/>
              <a:buChar char="•"/>
              <a:defRPr sz="2000">
                <a:solidFill>
                  <a:schemeClr val="tx1"/>
                </a:solidFill>
                <a:latin typeface="+mn-lt"/>
              </a:defRPr>
            </a:lvl5pPr>
            <a:lvl6pPr marL="2514600" indent="-228600" algn="l" rtl="0" fontAlgn="base">
              <a:spcBef>
                <a:spcPct val="20000"/>
              </a:spcBef>
              <a:spcAft>
                <a:spcPct val="0"/>
              </a:spcAft>
              <a:buClr>
                <a:srgbClr val="A50021"/>
              </a:buClr>
              <a:buSzPct val="80000"/>
              <a:buChar char="•"/>
              <a:defRPr sz="2000">
                <a:solidFill>
                  <a:schemeClr val="tx1"/>
                </a:solidFill>
                <a:latin typeface="+mn-lt"/>
              </a:defRPr>
            </a:lvl6pPr>
            <a:lvl7pPr marL="2971800" indent="-228600" algn="l" rtl="0" fontAlgn="base">
              <a:spcBef>
                <a:spcPct val="20000"/>
              </a:spcBef>
              <a:spcAft>
                <a:spcPct val="0"/>
              </a:spcAft>
              <a:buClr>
                <a:srgbClr val="A50021"/>
              </a:buClr>
              <a:buSzPct val="80000"/>
              <a:buChar char="•"/>
              <a:defRPr sz="2000">
                <a:solidFill>
                  <a:schemeClr val="tx1"/>
                </a:solidFill>
                <a:latin typeface="+mn-lt"/>
              </a:defRPr>
            </a:lvl7pPr>
            <a:lvl8pPr marL="3429000" indent="-228600" algn="l" rtl="0" fontAlgn="base">
              <a:spcBef>
                <a:spcPct val="20000"/>
              </a:spcBef>
              <a:spcAft>
                <a:spcPct val="0"/>
              </a:spcAft>
              <a:buClr>
                <a:srgbClr val="A50021"/>
              </a:buClr>
              <a:buSzPct val="80000"/>
              <a:buChar char="•"/>
              <a:defRPr sz="2000">
                <a:solidFill>
                  <a:schemeClr val="tx1"/>
                </a:solidFill>
                <a:latin typeface="+mn-lt"/>
              </a:defRPr>
            </a:lvl8pPr>
            <a:lvl9pPr marL="3886200" indent="-228600" algn="l" rtl="0" fontAlgn="base">
              <a:spcBef>
                <a:spcPct val="20000"/>
              </a:spcBef>
              <a:spcAft>
                <a:spcPct val="0"/>
              </a:spcAft>
              <a:buClr>
                <a:srgbClr val="A50021"/>
              </a:buClr>
              <a:buSzPct val="80000"/>
              <a:buChar char="•"/>
              <a:defRPr sz="2000">
                <a:solidFill>
                  <a:schemeClr val="tx1"/>
                </a:solidFill>
                <a:latin typeface="+mn-lt"/>
              </a:defRPr>
            </a:lvl9pPr>
          </a:lstStyle>
          <a:p>
            <a:pPr eaLnBrk="1" hangingPunct="1"/>
            <a:r>
              <a:rPr lang="en-US">
                <a:solidFill>
                  <a:srgbClr val="1F497D"/>
                </a:solidFill>
              </a:rPr>
              <a:t>Adult, chronic progressive form</a:t>
            </a:r>
          </a:p>
          <a:p>
            <a:pPr lvl="1" eaLnBrk="1" hangingPunct="1"/>
            <a:r>
              <a:rPr lang="en-US">
                <a:solidFill>
                  <a:srgbClr val="1F497D"/>
                </a:solidFill>
              </a:rPr>
              <a:t>Reactivation of quiescent lung lesions</a:t>
            </a:r>
          </a:p>
          <a:p>
            <a:pPr lvl="1" eaLnBrk="1" hangingPunct="1"/>
            <a:r>
              <a:rPr lang="en-US">
                <a:solidFill>
                  <a:srgbClr val="1F497D"/>
                </a:solidFill>
              </a:rPr>
              <a:t>Fever is rare</a:t>
            </a:r>
          </a:p>
          <a:p>
            <a:pPr lvl="1" eaLnBrk="1" hangingPunct="1"/>
            <a:r>
              <a:rPr lang="en-US">
                <a:solidFill>
                  <a:srgbClr val="1F497D"/>
                </a:solidFill>
              </a:rPr>
              <a:t>Symptoms include: weight loss, malaise, cough, eventually hemoptysis</a:t>
            </a:r>
          </a:p>
          <a:p>
            <a:pPr lvl="1" eaLnBrk="1" hangingPunct="1"/>
            <a:r>
              <a:rPr lang="en-US">
                <a:solidFill>
                  <a:srgbClr val="1F497D"/>
                </a:solidFill>
              </a:rPr>
              <a:t>May be misdiagnosed as TB (which can coexist)</a:t>
            </a:r>
          </a:p>
          <a:p>
            <a:pPr eaLnBrk="1" hangingPunct="1"/>
            <a:endParaRPr lang="en-US" sz="2800">
              <a:solidFill>
                <a:srgbClr val="1F497D"/>
              </a:solidFill>
            </a:endParaRPr>
          </a:p>
        </p:txBody>
      </p:sp>
      <p:sp>
        <p:nvSpPr>
          <p:cNvPr id="3" name="Rectangle 2">
            <a:extLst>
              <a:ext uri="{FF2B5EF4-FFF2-40B4-BE49-F238E27FC236}">
                <a16:creationId xmlns:a16="http://schemas.microsoft.com/office/drawing/2014/main" id="{864A04CA-9BEB-48D4-163C-B5A19F2BDB22}"/>
              </a:ext>
            </a:extLst>
          </p:cNvPr>
          <p:cNvSpPr>
            <a:spLocks noChangeArrowheads="1"/>
          </p:cNvSpPr>
          <p:nvPr/>
        </p:nvSpPr>
        <p:spPr bwMode="auto">
          <a:xfrm>
            <a:off x="2209800" y="381000"/>
            <a:ext cx="7772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r>
              <a:rPr lang="en-US" sz="3200">
                <a:solidFill>
                  <a:srgbClr val="1F497D"/>
                </a:solidFill>
              </a:rPr>
              <a:t>Paracoccidioidomycosis: Clinical aspects</a:t>
            </a:r>
          </a:p>
        </p:txBody>
      </p:sp>
    </p:spTree>
    <p:extLst>
      <p:ext uri="{BB962C8B-B14F-4D97-AF65-F5344CB8AC3E}">
        <p14:creationId xmlns:p14="http://schemas.microsoft.com/office/powerpoint/2010/main" val="9437075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B0009A8-8555-1D0E-8E86-550DC2B77EE4}"/>
              </a:ext>
            </a:extLst>
          </p:cNvPr>
          <p:cNvSpPr>
            <a:spLocks noGrp="1" noChangeArrowheads="1"/>
          </p:cNvSpPr>
          <p:nvPr/>
        </p:nvSpPr>
        <p:spPr bwMode="auto">
          <a:xfrm>
            <a:off x="1828800" y="1600200"/>
            <a:ext cx="8534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SzPct val="8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8000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SzPct val="80000"/>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defRPr>
            </a:lvl4pPr>
            <a:lvl5pPr marL="2057400" indent="-228600" algn="l" rtl="0" eaLnBrk="0" fontAlgn="base" hangingPunct="0">
              <a:spcBef>
                <a:spcPct val="20000"/>
              </a:spcBef>
              <a:spcAft>
                <a:spcPct val="0"/>
              </a:spcAft>
              <a:buClr>
                <a:srgbClr val="A50021"/>
              </a:buClr>
              <a:buSzPct val="80000"/>
              <a:buChar char="•"/>
              <a:defRPr sz="2000">
                <a:solidFill>
                  <a:schemeClr val="tx1"/>
                </a:solidFill>
                <a:latin typeface="+mn-lt"/>
              </a:defRPr>
            </a:lvl5pPr>
            <a:lvl6pPr marL="2514600" indent="-228600" algn="l" rtl="0" fontAlgn="base">
              <a:spcBef>
                <a:spcPct val="20000"/>
              </a:spcBef>
              <a:spcAft>
                <a:spcPct val="0"/>
              </a:spcAft>
              <a:buClr>
                <a:srgbClr val="A50021"/>
              </a:buClr>
              <a:buSzPct val="80000"/>
              <a:buChar char="•"/>
              <a:defRPr sz="2000">
                <a:solidFill>
                  <a:schemeClr val="tx1"/>
                </a:solidFill>
                <a:latin typeface="+mn-lt"/>
              </a:defRPr>
            </a:lvl6pPr>
            <a:lvl7pPr marL="2971800" indent="-228600" algn="l" rtl="0" fontAlgn="base">
              <a:spcBef>
                <a:spcPct val="20000"/>
              </a:spcBef>
              <a:spcAft>
                <a:spcPct val="0"/>
              </a:spcAft>
              <a:buClr>
                <a:srgbClr val="A50021"/>
              </a:buClr>
              <a:buSzPct val="80000"/>
              <a:buChar char="•"/>
              <a:defRPr sz="2000">
                <a:solidFill>
                  <a:schemeClr val="tx1"/>
                </a:solidFill>
                <a:latin typeface="+mn-lt"/>
              </a:defRPr>
            </a:lvl7pPr>
            <a:lvl8pPr marL="3429000" indent="-228600" algn="l" rtl="0" fontAlgn="base">
              <a:spcBef>
                <a:spcPct val="20000"/>
              </a:spcBef>
              <a:spcAft>
                <a:spcPct val="0"/>
              </a:spcAft>
              <a:buClr>
                <a:srgbClr val="A50021"/>
              </a:buClr>
              <a:buSzPct val="80000"/>
              <a:buChar char="•"/>
              <a:defRPr sz="2000">
                <a:solidFill>
                  <a:schemeClr val="tx1"/>
                </a:solidFill>
                <a:latin typeface="+mn-lt"/>
              </a:defRPr>
            </a:lvl8pPr>
            <a:lvl9pPr marL="3886200" indent="-228600" algn="l" rtl="0" fontAlgn="base">
              <a:spcBef>
                <a:spcPct val="20000"/>
              </a:spcBef>
              <a:spcAft>
                <a:spcPct val="0"/>
              </a:spcAft>
              <a:buClr>
                <a:srgbClr val="A50021"/>
              </a:buClr>
              <a:buSzPct val="80000"/>
              <a:buChar char="•"/>
              <a:defRPr sz="2000">
                <a:solidFill>
                  <a:schemeClr val="tx1"/>
                </a:solidFill>
                <a:latin typeface="+mn-lt"/>
              </a:defRPr>
            </a:lvl9pPr>
          </a:lstStyle>
          <a:p>
            <a:pPr eaLnBrk="1" hangingPunct="1">
              <a:lnSpc>
                <a:spcPct val="90000"/>
              </a:lnSpc>
              <a:buFontTx/>
              <a:buNone/>
            </a:pPr>
            <a:endParaRPr lang="en-US" sz="2000">
              <a:solidFill>
                <a:srgbClr val="1F497D"/>
              </a:solidFill>
            </a:endParaRPr>
          </a:p>
          <a:p>
            <a:pPr eaLnBrk="1" hangingPunct="1">
              <a:lnSpc>
                <a:spcPct val="90000"/>
              </a:lnSpc>
            </a:pPr>
            <a:r>
              <a:rPr lang="en-US" sz="2800">
                <a:solidFill>
                  <a:srgbClr val="1F497D"/>
                </a:solidFill>
              </a:rPr>
              <a:t>Adult disseminated form</a:t>
            </a:r>
          </a:p>
          <a:p>
            <a:pPr lvl="1" eaLnBrk="1" hangingPunct="1">
              <a:lnSpc>
                <a:spcPct val="90000"/>
              </a:lnSpc>
            </a:pPr>
            <a:r>
              <a:rPr lang="en-US">
                <a:solidFill>
                  <a:srgbClr val="1F497D"/>
                </a:solidFill>
              </a:rPr>
              <a:t>Multifocal dissemination to skin, oral mucosa, tongue, palate, vocal cords</a:t>
            </a:r>
          </a:p>
          <a:p>
            <a:pPr lvl="1" eaLnBrk="1" hangingPunct="1">
              <a:lnSpc>
                <a:spcPct val="90000"/>
              </a:lnSpc>
            </a:pPr>
            <a:r>
              <a:rPr lang="en-US">
                <a:solidFill>
                  <a:srgbClr val="1F497D"/>
                </a:solidFill>
              </a:rPr>
              <a:t>Skin lesions (25%): hyperkeratotic plaques or ulcerative crusted lesions</a:t>
            </a:r>
          </a:p>
          <a:p>
            <a:pPr lvl="1" eaLnBrk="1" hangingPunct="1">
              <a:lnSpc>
                <a:spcPct val="90000"/>
              </a:lnSpc>
            </a:pPr>
            <a:r>
              <a:rPr lang="en-US">
                <a:solidFill>
                  <a:srgbClr val="1F497D"/>
                </a:solidFill>
              </a:rPr>
              <a:t>Cervical, axillary, mediastinal lymphadenopathy</a:t>
            </a:r>
          </a:p>
          <a:p>
            <a:pPr lvl="1" eaLnBrk="1" hangingPunct="1">
              <a:lnSpc>
                <a:spcPct val="90000"/>
              </a:lnSpc>
            </a:pPr>
            <a:r>
              <a:rPr lang="en-US">
                <a:solidFill>
                  <a:srgbClr val="1F497D"/>
                </a:solidFill>
              </a:rPr>
              <a:t>Adrenal insufficiency (15%)</a:t>
            </a:r>
          </a:p>
          <a:p>
            <a:pPr lvl="1" eaLnBrk="1" hangingPunct="1">
              <a:lnSpc>
                <a:spcPct val="90000"/>
              </a:lnSpc>
            </a:pPr>
            <a:r>
              <a:rPr lang="en-US">
                <a:solidFill>
                  <a:srgbClr val="1F497D"/>
                </a:solidFill>
              </a:rPr>
              <a:t>Can also involve spleen, liver, male GU tract, vascular system</a:t>
            </a:r>
          </a:p>
          <a:p>
            <a:pPr eaLnBrk="1" hangingPunct="1">
              <a:lnSpc>
                <a:spcPct val="90000"/>
              </a:lnSpc>
            </a:pPr>
            <a:endParaRPr lang="en-US" sz="2800">
              <a:solidFill>
                <a:srgbClr val="1F497D"/>
              </a:solidFill>
            </a:endParaRPr>
          </a:p>
        </p:txBody>
      </p:sp>
      <p:sp>
        <p:nvSpPr>
          <p:cNvPr id="3" name="Rectangle 2">
            <a:extLst>
              <a:ext uri="{FF2B5EF4-FFF2-40B4-BE49-F238E27FC236}">
                <a16:creationId xmlns:a16="http://schemas.microsoft.com/office/drawing/2014/main" id="{4872742B-636A-7C39-92A1-B5B5A75D0B30}"/>
              </a:ext>
            </a:extLst>
          </p:cNvPr>
          <p:cNvSpPr>
            <a:spLocks noChangeArrowheads="1"/>
          </p:cNvSpPr>
          <p:nvPr/>
        </p:nvSpPr>
        <p:spPr bwMode="auto">
          <a:xfrm>
            <a:off x="2209800" y="381000"/>
            <a:ext cx="7772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r>
              <a:rPr lang="en-US" sz="3200">
                <a:solidFill>
                  <a:srgbClr val="1F497D"/>
                </a:solidFill>
              </a:rPr>
              <a:t>Paracoccidioidomycosis: Clinical aspects</a:t>
            </a:r>
            <a:br>
              <a:rPr lang="en-US" sz="3200">
                <a:solidFill>
                  <a:srgbClr val="1F497D"/>
                </a:solidFill>
              </a:rPr>
            </a:br>
            <a:r>
              <a:rPr lang="en-US" sz="3200">
                <a:solidFill>
                  <a:srgbClr val="1F497D"/>
                </a:solidFill>
              </a:rPr>
              <a:t>(Continued)</a:t>
            </a:r>
          </a:p>
        </p:txBody>
      </p:sp>
    </p:spTree>
    <p:extLst>
      <p:ext uri="{BB962C8B-B14F-4D97-AF65-F5344CB8AC3E}">
        <p14:creationId xmlns:p14="http://schemas.microsoft.com/office/powerpoint/2010/main" val="462373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8A983AA-6954-CA8C-0B6A-02065E9EF2C0}"/>
              </a:ext>
            </a:extLst>
          </p:cNvPr>
          <p:cNvSpPr>
            <a:spLocks noGrp="1" noChangeArrowheads="1"/>
          </p:cNvSpPr>
          <p:nvPr/>
        </p:nvSpPr>
        <p:spPr bwMode="auto">
          <a:xfrm>
            <a:off x="2362200" y="1828800"/>
            <a:ext cx="3733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SzPct val="8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8000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SzPct val="80000"/>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defRPr>
            </a:lvl4pPr>
            <a:lvl5pPr marL="2057400" indent="-228600" algn="l" rtl="0" eaLnBrk="0" fontAlgn="base" hangingPunct="0">
              <a:spcBef>
                <a:spcPct val="20000"/>
              </a:spcBef>
              <a:spcAft>
                <a:spcPct val="0"/>
              </a:spcAft>
              <a:buClr>
                <a:srgbClr val="A50021"/>
              </a:buClr>
              <a:buSzPct val="80000"/>
              <a:buChar char="•"/>
              <a:defRPr sz="2000">
                <a:solidFill>
                  <a:schemeClr val="tx1"/>
                </a:solidFill>
                <a:latin typeface="+mn-lt"/>
              </a:defRPr>
            </a:lvl5pPr>
            <a:lvl6pPr marL="2514600" indent="-228600" algn="l" rtl="0" fontAlgn="base">
              <a:spcBef>
                <a:spcPct val="20000"/>
              </a:spcBef>
              <a:spcAft>
                <a:spcPct val="0"/>
              </a:spcAft>
              <a:buClr>
                <a:srgbClr val="A50021"/>
              </a:buClr>
              <a:buSzPct val="80000"/>
              <a:buChar char="•"/>
              <a:defRPr sz="2000">
                <a:solidFill>
                  <a:schemeClr val="tx1"/>
                </a:solidFill>
                <a:latin typeface="+mn-lt"/>
              </a:defRPr>
            </a:lvl6pPr>
            <a:lvl7pPr marL="2971800" indent="-228600" algn="l" rtl="0" fontAlgn="base">
              <a:spcBef>
                <a:spcPct val="20000"/>
              </a:spcBef>
              <a:spcAft>
                <a:spcPct val="0"/>
              </a:spcAft>
              <a:buClr>
                <a:srgbClr val="A50021"/>
              </a:buClr>
              <a:buSzPct val="80000"/>
              <a:buChar char="•"/>
              <a:defRPr sz="2000">
                <a:solidFill>
                  <a:schemeClr val="tx1"/>
                </a:solidFill>
                <a:latin typeface="+mn-lt"/>
              </a:defRPr>
            </a:lvl7pPr>
            <a:lvl8pPr marL="3429000" indent="-228600" algn="l" rtl="0" fontAlgn="base">
              <a:spcBef>
                <a:spcPct val="20000"/>
              </a:spcBef>
              <a:spcAft>
                <a:spcPct val="0"/>
              </a:spcAft>
              <a:buClr>
                <a:srgbClr val="A50021"/>
              </a:buClr>
              <a:buSzPct val="80000"/>
              <a:buChar char="•"/>
              <a:defRPr sz="2000">
                <a:solidFill>
                  <a:schemeClr val="tx1"/>
                </a:solidFill>
                <a:latin typeface="+mn-lt"/>
              </a:defRPr>
            </a:lvl8pPr>
            <a:lvl9pPr marL="3886200" indent="-228600" algn="l" rtl="0" fontAlgn="base">
              <a:spcBef>
                <a:spcPct val="20000"/>
              </a:spcBef>
              <a:spcAft>
                <a:spcPct val="0"/>
              </a:spcAft>
              <a:buClr>
                <a:srgbClr val="A50021"/>
              </a:buClr>
              <a:buSzPct val="80000"/>
              <a:buChar char="•"/>
              <a:defRPr sz="2000">
                <a:solidFill>
                  <a:schemeClr val="tx1"/>
                </a:solidFill>
                <a:latin typeface="+mn-lt"/>
              </a:defRPr>
            </a:lvl9pPr>
          </a:lstStyle>
          <a:p>
            <a:pPr eaLnBrk="1" hangingPunct="1"/>
            <a:r>
              <a:rPr lang="en-US" sz="2800">
                <a:solidFill>
                  <a:srgbClr val="1F497D"/>
                </a:solidFill>
              </a:rPr>
              <a:t>Visualization by direct microscopy (GMS, H&amp;E stains)</a:t>
            </a:r>
          </a:p>
          <a:p>
            <a:pPr eaLnBrk="1" hangingPunct="1"/>
            <a:r>
              <a:rPr lang="en-US" sz="2800">
                <a:solidFill>
                  <a:srgbClr val="1F497D"/>
                </a:solidFill>
              </a:rPr>
              <a:t>Isolation in culture can take &gt;1 month</a:t>
            </a:r>
          </a:p>
          <a:p>
            <a:pPr eaLnBrk="1" hangingPunct="1"/>
            <a:r>
              <a:rPr lang="en-US" sz="2800">
                <a:solidFill>
                  <a:srgbClr val="1F497D"/>
                </a:solidFill>
              </a:rPr>
              <a:t>Must be handled inside biohazard safety hood</a:t>
            </a:r>
          </a:p>
        </p:txBody>
      </p:sp>
      <p:pic>
        <p:nvPicPr>
          <p:cNvPr id="5" name="Picture 4" descr="Lung3 HE 40X">
            <a:extLst>
              <a:ext uri="{FF2B5EF4-FFF2-40B4-BE49-F238E27FC236}">
                <a16:creationId xmlns:a16="http://schemas.microsoft.com/office/drawing/2014/main" id="{DC9C5992-AE30-3FAC-5056-E9ECD3536AF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0" y="1846264"/>
            <a:ext cx="3962400" cy="316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D7F0C398-8AD8-1852-5B38-EE95934EE8DC}"/>
              </a:ext>
            </a:extLst>
          </p:cNvPr>
          <p:cNvSpPr>
            <a:spLocks noChangeArrowheads="1"/>
          </p:cNvSpPr>
          <p:nvPr/>
        </p:nvSpPr>
        <p:spPr bwMode="auto">
          <a:xfrm>
            <a:off x="6172200" y="5486400"/>
            <a:ext cx="4495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342900" indent="-342900" algn="ctr" eaLnBrk="1" hangingPunct="1">
              <a:spcBef>
                <a:spcPct val="20000"/>
              </a:spcBef>
              <a:buClr>
                <a:schemeClr val="tx1"/>
              </a:buClr>
              <a:buSzPct val="80000"/>
            </a:pPr>
            <a:r>
              <a:rPr lang="en-US">
                <a:solidFill>
                  <a:srgbClr val="1F497D"/>
                </a:solidFill>
              </a:rPr>
              <a:t>Lung, H&amp;E stain, 40X</a:t>
            </a:r>
          </a:p>
          <a:p>
            <a:pPr marL="342900" indent="-342900" algn="ctr" eaLnBrk="1" hangingPunct="1">
              <a:spcBef>
                <a:spcPct val="20000"/>
              </a:spcBef>
              <a:buClr>
                <a:schemeClr val="tx1"/>
              </a:buClr>
              <a:buSzPct val="80000"/>
            </a:pPr>
            <a:r>
              <a:rPr lang="en-US">
                <a:solidFill>
                  <a:srgbClr val="1F497D"/>
                </a:solidFill>
              </a:rPr>
              <a:t>(Courtesy of Judith Rhodes, PhD)</a:t>
            </a:r>
          </a:p>
        </p:txBody>
      </p:sp>
      <p:sp>
        <p:nvSpPr>
          <p:cNvPr id="7" name="Rectangle 6">
            <a:extLst>
              <a:ext uri="{FF2B5EF4-FFF2-40B4-BE49-F238E27FC236}">
                <a16:creationId xmlns:a16="http://schemas.microsoft.com/office/drawing/2014/main" id="{3B2DB42D-96CE-DA79-285E-07AC09479D95}"/>
              </a:ext>
            </a:extLst>
          </p:cNvPr>
          <p:cNvSpPr>
            <a:spLocks noChangeArrowheads="1"/>
          </p:cNvSpPr>
          <p:nvPr/>
        </p:nvSpPr>
        <p:spPr bwMode="auto">
          <a:xfrm>
            <a:off x="2209800" y="381000"/>
            <a:ext cx="7772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r>
              <a:rPr lang="en-US" sz="3200">
                <a:solidFill>
                  <a:srgbClr val="1F497D"/>
                </a:solidFill>
              </a:rPr>
              <a:t>Paracoccidioidomycosis: Diagnosis</a:t>
            </a:r>
          </a:p>
        </p:txBody>
      </p:sp>
    </p:spTree>
    <p:extLst>
      <p:ext uri="{BB962C8B-B14F-4D97-AF65-F5344CB8AC3E}">
        <p14:creationId xmlns:p14="http://schemas.microsoft.com/office/powerpoint/2010/main" val="37339759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B1E81F7-6C71-DDD4-8FB8-2B964104785D}"/>
              </a:ext>
            </a:extLst>
          </p:cNvPr>
          <p:cNvSpPr>
            <a:spLocks noGrp="1" noChangeArrowheads="1"/>
          </p:cNvSpPr>
          <p:nvPr/>
        </p:nvSpPr>
        <p:spPr bwMode="auto">
          <a:xfrm>
            <a:off x="2438400" y="914401"/>
            <a:ext cx="73152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SzPct val="8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8000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SzPct val="80000"/>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defRPr>
            </a:lvl4pPr>
            <a:lvl5pPr marL="2057400" indent="-228600" algn="l" rtl="0" eaLnBrk="0" fontAlgn="base" hangingPunct="0">
              <a:spcBef>
                <a:spcPct val="20000"/>
              </a:spcBef>
              <a:spcAft>
                <a:spcPct val="0"/>
              </a:spcAft>
              <a:buClr>
                <a:srgbClr val="A50021"/>
              </a:buClr>
              <a:buSzPct val="80000"/>
              <a:buChar char="•"/>
              <a:defRPr sz="2000">
                <a:solidFill>
                  <a:schemeClr val="tx1"/>
                </a:solidFill>
                <a:latin typeface="+mn-lt"/>
              </a:defRPr>
            </a:lvl5pPr>
            <a:lvl6pPr marL="2514600" indent="-228600" algn="l" rtl="0" fontAlgn="base">
              <a:spcBef>
                <a:spcPct val="20000"/>
              </a:spcBef>
              <a:spcAft>
                <a:spcPct val="0"/>
              </a:spcAft>
              <a:buClr>
                <a:srgbClr val="A50021"/>
              </a:buClr>
              <a:buSzPct val="80000"/>
              <a:buChar char="•"/>
              <a:defRPr sz="2000">
                <a:solidFill>
                  <a:schemeClr val="tx1"/>
                </a:solidFill>
                <a:latin typeface="+mn-lt"/>
              </a:defRPr>
            </a:lvl6pPr>
            <a:lvl7pPr marL="2971800" indent="-228600" algn="l" rtl="0" fontAlgn="base">
              <a:spcBef>
                <a:spcPct val="20000"/>
              </a:spcBef>
              <a:spcAft>
                <a:spcPct val="0"/>
              </a:spcAft>
              <a:buClr>
                <a:srgbClr val="A50021"/>
              </a:buClr>
              <a:buSzPct val="80000"/>
              <a:buChar char="•"/>
              <a:defRPr sz="2000">
                <a:solidFill>
                  <a:schemeClr val="tx1"/>
                </a:solidFill>
                <a:latin typeface="+mn-lt"/>
              </a:defRPr>
            </a:lvl7pPr>
            <a:lvl8pPr marL="3429000" indent="-228600" algn="l" rtl="0" fontAlgn="base">
              <a:spcBef>
                <a:spcPct val="20000"/>
              </a:spcBef>
              <a:spcAft>
                <a:spcPct val="0"/>
              </a:spcAft>
              <a:buClr>
                <a:srgbClr val="A50021"/>
              </a:buClr>
              <a:buSzPct val="80000"/>
              <a:buChar char="•"/>
              <a:defRPr sz="2000">
                <a:solidFill>
                  <a:schemeClr val="tx1"/>
                </a:solidFill>
                <a:latin typeface="+mn-lt"/>
              </a:defRPr>
            </a:lvl8pPr>
            <a:lvl9pPr marL="3886200" indent="-228600" algn="l" rtl="0" fontAlgn="base">
              <a:spcBef>
                <a:spcPct val="20000"/>
              </a:spcBef>
              <a:spcAft>
                <a:spcPct val="0"/>
              </a:spcAft>
              <a:buClr>
                <a:srgbClr val="A50021"/>
              </a:buClr>
              <a:buSzPct val="80000"/>
              <a:buChar char="•"/>
              <a:defRPr sz="2000">
                <a:solidFill>
                  <a:schemeClr val="tx1"/>
                </a:solidFill>
                <a:latin typeface="+mn-lt"/>
              </a:defRPr>
            </a:lvl9pPr>
          </a:lstStyle>
          <a:p>
            <a:pPr algn="ctr" eaLnBrk="1" hangingPunct="1">
              <a:buFontTx/>
              <a:buNone/>
            </a:pPr>
            <a:r>
              <a:rPr lang="en-US">
                <a:solidFill>
                  <a:srgbClr val="1F497D"/>
                </a:solidFill>
              </a:rPr>
              <a:t>Paracoccidioidomycosis of the lung</a:t>
            </a:r>
          </a:p>
        </p:txBody>
      </p:sp>
      <p:sp>
        <p:nvSpPr>
          <p:cNvPr id="5" name="Rectangle 4">
            <a:extLst>
              <a:ext uri="{FF2B5EF4-FFF2-40B4-BE49-F238E27FC236}">
                <a16:creationId xmlns:a16="http://schemas.microsoft.com/office/drawing/2014/main" id="{529CA124-D168-6125-3360-ABB3671C5797}"/>
              </a:ext>
            </a:extLst>
          </p:cNvPr>
          <p:cNvSpPr>
            <a:spLocks noChangeArrowheads="1"/>
          </p:cNvSpPr>
          <p:nvPr/>
        </p:nvSpPr>
        <p:spPr bwMode="auto">
          <a:xfrm>
            <a:off x="4660900" y="314826"/>
            <a:ext cx="2959100"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3200">
                <a:solidFill>
                  <a:srgbClr val="1F497D"/>
                </a:solidFill>
              </a:rPr>
              <a:t>Final Diagnosis</a:t>
            </a:r>
            <a:br>
              <a:rPr lang="en-US" sz="4000">
                <a:solidFill>
                  <a:srgbClr val="1F497D"/>
                </a:solidFill>
              </a:rPr>
            </a:br>
            <a:endParaRPr lang="en-US" sz="4000">
              <a:solidFill>
                <a:srgbClr val="1F497D"/>
              </a:solidFill>
            </a:endParaRPr>
          </a:p>
        </p:txBody>
      </p:sp>
      <p:sp>
        <p:nvSpPr>
          <p:cNvPr id="6" name="Rectangle 5">
            <a:extLst>
              <a:ext uri="{FF2B5EF4-FFF2-40B4-BE49-F238E27FC236}">
                <a16:creationId xmlns:a16="http://schemas.microsoft.com/office/drawing/2014/main" id="{04E0F10F-4DEF-3441-46E4-757E0ED3F305}"/>
              </a:ext>
            </a:extLst>
          </p:cNvPr>
          <p:cNvSpPr>
            <a:spLocks noChangeArrowheads="1"/>
          </p:cNvSpPr>
          <p:nvPr/>
        </p:nvSpPr>
        <p:spPr bwMode="auto">
          <a:xfrm>
            <a:off x="4941554" y="1620253"/>
            <a:ext cx="2303462"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r>
              <a:rPr lang="en-US" sz="3200" dirty="0">
                <a:solidFill>
                  <a:srgbClr val="1F497D"/>
                </a:solidFill>
              </a:rPr>
              <a:t>Contributor:</a:t>
            </a:r>
          </a:p>
        </p:txBody>
      </p:sp>
      <p:sp>
        <p:nvSpPr>
          <p:cNvPr id="7" name="Rectangle 6">
            <a:extLst>
              <a:ext uri="{FF2B5EF4-FFF2-40B4-BE49-F238E27FC236}">
                <a16:creationId xmlns:a16="http://schemas.microsoft.com/office/drawing/2014/main" id="{235DE1F0-A082-8037-487B-829BE80C84A4}"/>
              </a:ext>
            </a:extLst>
          </p:cNvPr>
          <p:cNvSpPr>
            <a:spLocks noChangeArrowheads="1"/>
          </p:cNvSpPr>
          <p:nvPr/>
        </p:nvSpPr>
        <p:spPr bwMode="auto">
          <a:xfrm>
            <a:off x="4046621" y="2133600"/>
            <a:ext cx="41148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spcBef>
                <a:spcPct val="50000"/>
              </a:spcBef>
              <a:buClr>
                <a:schemeClr val="tx1"/>
              </a:buClr>
              <a:buSzPct val="80000"/>
            </a:pPr>
            <a:r>
              <a:rPr lang="en-US" sz="2400" dirty="0">
                <a:solidFill>
                  <a:srgbClr val="1F497D"/>
                </a:solidFill>
              </a:rPr>
              <a:t>Presented for blind review.</a:t>
            </a:r>
            <a:endParaRPr lang="en-US" sz="2800" dirty="0">
              <a:solidFill>
                <a:srgbClr val="1F497D"/>
              </a:solidFill>
            </a:endParaRPr>
          </a:p>
          <a:p>
            <a:pPr algn="ctr" eaLnBrk="1" hangingPunct="1">
              <a:spcBef>
                <a:spcPct val="50000"/>
              </a:spcBef>
              <a:buClr>
                <a:schemeClr val="tx1"/>
              </a:buClr>
              <a:buSzPct val="80000"/>
            </a:pPr>
            <a:endParaRPr lang="en-US" sz="2800" dirty="0">
              <a:solidFill>
                <a:srgbClr val="1F497D"/>
              </a:solidFill>
            </a:endParaRPr>
          </a:p>
        </p:txBody>
      </p:sp>
      <p:pic>
        <p:nvPicPr>
          <p:cNvPr id="8" name="Picture 7" descr="Lung 4 GMS 40X">
            <a:extLst>
              <a:ext uri="{FF2B5EF4-FFF2-40B4-BE49-F238E27FC236}">
                <a16:creationId xmlns:a16="http://schemas.microsoft.com/office/drawing/2014/main" id="{A16D4F0A-BAEE-8173-AD30-54EBF503735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18840" t="18851" r="18840" b="18852"/>
          <a:stretch>
            <a:fillRect/>
          </a:stretch>
        </p:blipFill>
        <p:spPr bwMode="auto">
          <a:xfrm>
            <a:off x="4451683" y="2809374"/>
            <a:ext cx="3276600" cy="261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4052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B2EFD9A-1F2F-01FC-B645-4BCB391FAD27}"/>
              </a:ext>
            </a:extLst>
          </p:cNvPr>
          <p:cNvSpPr>
            <a:spLocks noGrp="1" noChangeArrowheads="1"/>
          </p:cNvSpPr>
          <p:nvPr/>
        </p:nvSpPr>
        <p:spPr bwMode="auto">
          <a:xfrm>
            <a:off x="2164326" y="892277"/>
            <a:ext cx="8001000" cy="4906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SzPct val="8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8000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SzPct val="80000"/>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defRPr>
            </a:lvl4pPr>
            <a:lvl5pPr marL="2057400" indent="-228600" algn="l" rtl="0" eaLnBrk="0" fontAlgn="base" hangingPunct="0">
              <a:spcBef>
                <a:spcPct val="20000"/>
              </a:spcBef>
              <a:spcAft>
                <a:spcPct val="0"/>
              </a:spcAft>
              <a:buClr>
                <a:srgbClr val="A50021"/>
              </a:buClr>
              <a:buSzPct val="80000"/>
              <a:buChar char="•"/>
              <a:defRPr sz="2000">
                <a:solidFill>
                  <a:schemeClr val="tx1"/>
                </a:solidFill>
                <a:latin typeface="+mn-lt"/>
              </a:defRPr>
            </a:lvl5pPr>
            <a:lvl6pPr marL="2514600" indent="-228600" algn="l" rtl="0" fontAlgn="base">
              <a:spcBef>
                <a:spcPct val="20000"/>
              </a:spcBef>
              <a:spcAft>
                <a:spcPct val="0"/>
              </a:spcAft>
              <a:buClr>
                <a:srgbClr val="A50021"/>
              </a:buClr>
              <a:buSzPct val="80000"/>
              <a:buChar char="•"/>
              <a:defRPr sz="2000">
                <a:solidFill>
                  <a:schemeClr val="tx1"/>
                </a:solidFill>
                <a:latin typeface="+mn-lt"/>
              </a:defRPr>
            </a:lvl6pPr>
            <a:lvl7pPr marL="2971800" indent="-228600" algn="l" rtl="0" fontAlgn="base">
              <a:spcBef>
                <a:spcPct val="20000"/>
              </a:spcBef>
              <a:spcAft>
                <a:spcPct val="0"/>
              </a:spcAft>
              <a:buClr>
                <a:srgbClr val="A50021"/>
              </a:buClr>
              <a:buSzPct val="80000"/>
              <a:buChar char="•"/>
              <a:defRPr sz="2000">
                <a:solidFill>
                  <a:schemeClr val="tx1"/>
                </a:solidFill>
                <a:latin typeface="+mn-lt"/>
              </a:defRPr>
            </a:lvl7pPr>
            <a:lvl8pPr marL="3429000" indent="-228600" algn="l" rtl="0" fontAlgn="base">
              <a:spcBef>
                <a:spcPct val="20000"/>
              </a:spcBef>
              <a:spcAft>
                <a:spcPct val="0"/>
              </a:spcAft>
              <a:buClr>
                <a:srgbClr val="A50021"/>
              </a:buClr>
              <a:buSzPct val="80000"/>
              <a:buChar char="•"/>
              <a:defRPr sz="2000">
                <a:solidFill>
                  <a:schemeClr val="tx1"/>
                </a:solidFill>
                <a:latin typeface="+mn-lt"/>
              </a:defRPr>
            </a:lvl8pPr>
            <a:lvl9pPr marL="3886200" indent="-228600" algn="l" rtl="0" fontAlgn="base">
              <a:spcBef>
                <a:spcPct val="20000"/>
              </a:spcBef>
              <a:spcAft>
                <a:spcPct val="0"/>
              </a:spcAft>
              <a:buClr>
                <a:srgbClr val="A50021"/>
              </a:buClr>
              <a:buSzPct val="80000"/>
              <a:buChar char="•"/>
              <a:defRPr sz="2000">
                <a:solidFill>
                  <a:schemeClr val="tx1"/>
                </a:solidFill>
                <a:latin typeface="+mn-lt"/>
              </a:defRPr>
            </a:lvl9pPr>
          </a:lstStyle>
          <a:p>
            <a:pPr marL="0" indent="0" eaLnBrk="1" hangingPunct="1">
              <a:buNone/>
            </a:pPr>
            <a:r>
              <a:rPr lang="en-US" sz="2800" b="1" dirty="0">
                <a:solidFill>
                  <a:srgbClr val="1F497D"/>
                </a:solidFill>
              </a:rPr>
              <a:t>HPI:</a:t>
            </a:r>
            <a:r>
              <a:rPr lang="en-US" sz="2800" dirty="0">
                <a:solidFill>
                  <a:srgbClr val="1F497D"/>
                </a:solidFill>
              </a:rPr>
              <a:t> 40 </a:t>
            </a:r>
            <a:r>
              <a:rPr lang="en-US" sz="2800" dirty="0" err="1">
                <a:solidFill>
                  <a:srgbClr val="1F497D"/>
                </a:solidFill>
              </a:rPr>
              <a:t>yo</a:t>
            </a:r>
            <a:r>
              <a:rPr lang="en-US" sz="2800" dirty="0">
                <a:solidFill>
                  <a:srgbClr val="1F497D"/>
                </a:solidFill>
              </a:rPr>
              <a:t> M from Central America presented with a 2 month history of hemoptysis.  He reported red blood mixed with yellow sputum.  Also noted dyspnea on exertion and diffuse pleuritic chest pain.  He complained of night sweats, decreased appetite and weight loss.</a:t>
            </a:r>
          </a:p>
          <a:p>
            <a:pPr marL="0" indent="0" eaLnBrk="1" hangingPunct="1">
              <a:buNone/>
            </a:pPr>
            <a:endParaRPr lang="en-US" sz="2800" dirty="0">
              <a:solidFill>
                <a:srgbClr val="1F497D"/>
              </a:solidFill>
            </a:endParaRPr>
          </a:p>
          <a:p>
            <a:pPr marL="0" indent="0" eaLnBrk="1" hangingPunct="1">
              <a:buNone/>
            </a:pPr>
            <a:r>
              <a:rPr lang="en-US" sz="2800" dirty="0">
                <a:solidFill>
                  <a:srgbClr val="1F497D"/>
                </a:solidFill>
              </a:rPr>
              <a:t>Denied fevers or chills.  Denied any other sites of bleeding.  Denied sick contacts, including anyone with tuberculosis.</a:t>
            </a:r>
          </a:p>
        </p:txBody>
      </p:sp>
    </p:spTree>
    <p:extLst>
      <p:ext uri="{BB962C8B-B14F-4D97-AF65-F5344CB8AC3E}">
        <p14:creationId xmlns:p14="http://schemas.microsoft.com/office/powerpoint/2010/main" val="3622347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DE2196-0793-127C-1847-D680ED9D0934}"/>
              </a:ext>
            </a:extLst>
          </p:cNvPr>
          <p:cNvSpPr>
            <a:spLocks noGrp="1" noChangeArrowheads="1"/>
          </p:cNvSpPr>
          <p:nvPr/>
        </p:nvSpPr>
        <p:spPr bwMode="auto">
          <a:xfrm>
            <a:off x="2229465" y="1316294"/>
            <a:ext cx="7924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SzPct val="8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8000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SzPct val="80000"/>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defRPr>
            </a:lvl4pPr>
            <a:lvl5pPr marL="2057400" indent="-228600" algn="l" rtl="0" eaLnBrk="0" fontAlgn="base" hangingPunct="0">
              <a:spcBef>
                <a:spcPct val="20000"/>
              </a:spcBef>
              <a:spcAft>
                <a:spcPct val="0"/>
              </a:spcAft>
              <a:buClr>
                <a:srgbClr val="A50021"/>
              </a:buClr>
              <a:buSzPct val="80000"/>
              <a:buChar char="•"/>
              <a:defRPr sz="2000">
                <a:solidFill>
                  <a:schemeClr val="tx1"/>
                </a:solidFill>
                <a:latin typeface="+mn-lt"/>
              </a:defRPr>
            </a:lvl5pPr>
            <a:lvl6pPr marL="2514600" indent="-228600" algn="l" rtl="0" fontAlgn="base">
              <a:spcBef>
                <a:spcPct val="20000"/>
              </a:spcBef>
              <a:spcAft>
                <a:spcPct val="0"/>
              </a:spcAft>
              <a:buClr>
                <a:srgbClr val="A50021"/>
              </a:buClr>
              <a:buSzPct val="80000"/>
              <a:buChar char="•"/>
              <a:defRPr sz="2000">
                <a:solidFill>
                  <a:schemeClr val="tx1"/>
                </a:solidFill>
                <a:latin typeface="+mn-lt"/>
              </a:defRPr>
            </a:lvl6pPr>
            <a:lvl7pPr marL="2971800" indent="-228600" algn="l" rtl="0" fontAlgn="base">
              <a:spcBef>
                <a:spcPct val="20000"/>
              </a:spcBef>
              <a:spcAft>
                <a:spcPct val="0"/>
              </a:spcAft>
              <a:buClr>
                <a:srgbClr val="A50021"/>
              </a:buClr>
              <a:buSzPct val="80000"/>
              <a:buChar char="•"/>
              <a:defRPr sz="2000">
                <a:solidFill>
                  <a:schemeClr val="tx1"/>
                </a:solidFill>
                <a:latin typeface="+mn-lt"/>
              </a:defRPr>
            </a:lvl7pPr>
            <a:lvl8pPr marL="3429000" indent="-228600" algn="l" rtl="0" fontAlgn="base">
              <a:spcBef>
                <a:spcPct val="20000"/>
              </a:spcBef>
              <a:spcAft>
                <a:spcPct val="0"/>
              </a:spcAft>
              <a:buClr>
                <a:srgbClr val="A50021"/>
              </a:buClr>
              <a:buSzPct val="80000"/>
              <a:buChar char="•"/>
              <a:defRPr sz="2000">
                <a:solidFill>
                  <a:schemeClr val="tx1"/>
                </a:solidFill>
                <a:latin typeface="+mn-lt"/>
              </a:defRPr>
            </a:lvl8pPr>
            <a:lvl9pPr marL="3886200" indent="-228600" algn="l" rtl="0" fontAlgn="base">
              <a:spcBef>
                <a:spcPct val="20000"/>
              </a:spcBef>
              <a:spcAft>
                <a:spcPct val="0"/>
              </a:spcAft>
              <a:buClr>
                <a:srgbClr val="A50021"/>
              </a:buClr>
              <a:buSzPct val="80000"/>
              <a:buChar char="•"/>
              <a:defRPr sz="2000">
                <a:solidFill>
                  <a:schemeClr val="tx1"/>
                </a:solidFill>
                <a:latin typeface="+mn-lt"/>
              </a:defRPr>
            </a:lvl9pPr>
          </a:lstStyle>
          <a:p>
            <a:pPr marL="0" indent="0" eaLnBrk="1" hangingPunct="1">
              <a:buNone/>
            </a:pPr>
            <a:r>
              <a:rPr lang="en-US" b="1">
                <a:solidFill>
                  <a:srgbClr val="1F497D"/>
                </a:solidFill>
              </a:rPr>
              <a:t>PMH:</a:t>
            </a:r>
            <a:r>
              <a:rPr lang="en-US">
                <a:solidFill>
                  <a:srgbClr val="1F497D"/>
                </a:solidFill>
              </a:rPr>
              <a:t> None  </a:t>
            </a:r>
          </a:p>
          <a:p>
            <a:pPr marL="0" indent="0" eaLnBrk="1" hangingPunct="1">
              <a:buNone/>
            </a:pPr>
            <a:r>
              <a:rPr lang="en-US" b="1">
                <a:solidFill>
                  <a:srgbClr val="1F497D"/>
                </a:solidFill>
              </a:rPr>
              <a:t>Meds:</a:t>
            </a:r>
            <a:r>
              <a:rPr lang="en-US">
                <a:solidFill>
                  <a:srgbClr val="1F497D"/>
                </a:solidFill>
              </a:rPr>
              <a:t> None </a:t>
            </a:r>
          </a:p>
          <a:p>
            <a:pPr marL="0" indent="0" eaLnBrk="1" hangingPunct="1">
              <a:buNone/>
            </a:pPr>
            <a:endParaRPr lang="en-US" b="1">
              <a:solidFill>
                <a:srgbClr val="1F497D"/>
              </a:solidFill>
            </a:endParaRPr>
          </a:p>
          <a:p>
            <a:pPr marL="0" indent="0" eaLnBrk="1" hangingPunct="1">
              <a:buNone/>
            </a:pPr>
            <a:r>
              <a:rPr lang="en-US" b="1">
                <a:solidFill>
                  <a:srgbClr val="1F497D"/>
                </a:solidFill>
              </a:rPr>
              <a:t>SH:</a:t>
            </a:r>
            <a:r>
              <a:rPr lang="en-US">
                <a:solidFill>
                  <a:srgbClr val="1F497D"/>
                </a:solidFill>
              </a:rPr>
              <a:t> Immigrated to the U.S. from Central America 2 years ago.  Remote history of smoking.  Denied drug of alcohol use.  </a:t>
            </a:r>
          </a:p>
          <a:p>
            <a:pPr marL="0" indent="0" eaLnBrk="1" hangingPunct="1">
              <a:buNone/>
            </a:pPr>
            <a:endParaRPr lang="en-US">
              <a:solidFill>
                <a:srgbClr val="1F497D"/>
              </a:solidFill>
            </a:endParaRPr>
          </a:p>
          <a:p>
            <a:pPr marL="0" indent="0" eaLnBrk="1" hangingPunct="1">
              <a:lnSpc>
                <a:spcPct val="90000"/>
              </a:lnSpc>
              <a:buNone/>
            </a:pPr>
            <a:endParaRPr lang="en-US" sz="2800">
              <a:solidFill>
                <a:srgbClr val="1F497D"/>
              </a:solidFill>
            </a:endParaRPr>
          </a:p>
          <a:p>
            <a:pPr marL="0" indent="0" eaLnBrk="1" hangingPunct="1">
              <a:lnSpc>
                <a:spcPct val="90000"/>
              </a:lnSpc>
            </a:pPr>
            <a:endParaRPr lang="en-US" sz="2800">
              <a:solidFill>
                <a:srgbClr val="1F497D"/>
              </a:solidFill>
            </a:endParaRPr>
          </a:p>
        </p:txBody>
      </p:sp>
    </p:spTree>
    <p:extLst>
      <p:ext uri="{BB962C8B-B14F-4D97-AF65-F5344CB8AC3E}">
        <p14:creationId xmlns:p14="http://schemas.microsoft.com/office/powerpoint/2010/main" val="3271917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E9AC3A-8DE2-FDEE-901B-B8150A87DAD8}"/>
              </a:ext>
            </a:extLst>
          </p:cNvPr>
          <p:cNvSpPr>
            <a:spLocks noGrp="1" noChangeArrowheads="1"/>
          </p:cNvSpPr>
          <p:nvPr/>
        </p:nvSpPr>
        <p:spPr bwMode="auto">
          <a:xfrm>
            <a:off x="2286000" y="381000"/>
            <a:ext cx="7848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SzPct val="8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8000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SzPct val="80000"/>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defRPr>
            </a:lvl4pPr>
            <a:lvl5pPr marL="2057400" indent="-228600" algn="l" rtl="0" eaLnBrk="0" fontAlgn="base" hangingPunct="0">
              <a:spcBef>
                <a:spcPct val="20000"/>
              </a:spcBef>
              <a:spcAft>
                <a:spcPct val="0"/>
              </a:spcAft>
              <a:buClr>
                <a:srgbClr val="A50021"/>
              </a:buClr>
              <a:buSzPct val="80000"/>
              <a:buChar char="•"/>
              <a:defRPr sz="2000">
                <a:solidFill>
                  <a:schemeClr val="tx1"/>
                </a:solidFill>
                <a:latin typeface="+mn-lt"/>
              </a:defRPr>
            </a:lvl5pPr>
            <a:lvl6pPr marL="2514600" indent="-228600" algn="l" rtl="0" fontAlgn="base">
              <a:spcBef>
                <a:spcPct val="20000"/>
              </a:spcBef>
              <a:spcAft>
                <a:spcPct val="0"/>
              </a:spcAft>
              <a:buClr>
                <a:srgbClr val="A50021"/>
              </a:buClr>
              <a:buSzPct val="80000"/>
              <a:buChar char="•"/>
              <a:defRPr sz="2000">
                <a:solidFill>
                  <a:schemeClr val="tx1"/>
                </a:solidFill>
                <a:latin typeface="+mn-lt"/>
              </a:defRPr>
            </a:lvl6pPr>
            <a:lvl7pPr marL="2971800" indent="-228600" algn="l" rtl="0" fontAlgn="base">
              <a:spcBef>
                <a:spcPct val="20000"/>
              </a:spcBef>
              <a:spcAft>
                <a:spcPct val="0"/>
              </a:spcAft>
              <a:buClr>
                <a:srgbClr val="A50021"/>
              </a:buClr>
              <a:buSzPct val="80000"/>
              <a:buChar char="•"/>
              <a:defRPr sz="2000">
                <a:solidFill>
                  <a:schemeClr val="tx1"/>
                </a:solidFill>
                <a:latin typeface="+mn-lt"/>
              </a:defRPr>
            </a:lvl7pPr>
            <a:lvl8pPr marL="3429000" indent="-228600" algn="l" rtl="0" fontAlgn="base">
              <a:spcBef>
                <a:spcPct val="20000"/>
              </a:spcBef>
              <a:spcAft>
                <a:spcPct val="0"/>
              </a:spcAft>
              <a:buClr>
                <a:srgbClr val="A50021"/>
              </a:buClr>
              <a:buSzPct val="80000"/>
              <a:buChar char="•"/>
              <a:defRPr sz="2000">
                <a:solidFill>
                  <a:schemeClr val="tx1"/>
                </a:solidFill>
                <a:latin typeface="+mn-lt"/>
              </a:defRPr>
            </a:lvl8pPr>
            <a:lvl9pPr marL="3886200" indent="-228600" algn="l" rtl="0" fontAlgn="base">
              <a:spcBef>
                <a:spcPct val="20000"/>
              </a:spcBef>
              <a:spcAft>
                <a:spcPct val="0"/>
              </a:spcAft>
              <a:buClr>
                <a:srgbClr val="A50021"/>
              </a:buClr>
              <a:buSzPct val="80000"/>
              <a:buChar char="•"/>
              <a:defRPr sz="2000">
                <a:solidFill>
                  <a:schemeClr val="tx1"/>
                </a:solidFill>
                <a:latin typeface="+mn-lt"/>
              </a:defRPr>
            </a:lvl9pPr>
          </a:lstStyle>
          <a:p>
            <a:pPr marL="0" indent="0" eaLnBrk="1" hangingPunct="1">
              <a:lnSpc>
                <a:spcPct val="90000"/>
              </a:lnSpc>
              <a:buNone/>
            </a:pPr>
            <a:r>
              <a:rPr lang="en-US" sz="2800" b="1">
                <a:solidFill>
                  <a:srgbClr val="1F497D"/>
                </a:solidFill>
              </a:rPr>
              <a:t>PE:</a:t>
            </a:r>
            <a:r>
              <a:rPr lang="en-US" sz="2800">
                <a:solidFill>
                  <a:srgbClr val="1F497D"/>
                </a:solidFill>
              </a:rPr>
              <a:t> T: 99.8</a:t>
            </a:r>
            <a:r>
              <a:rPr lang="en-US" sz="2800">
                <a:solidFill>
                  <a:srgbClr val="1F497D"/>
                </a:solidFill>
                <a:cs typeface="Arial" charset="0"/>
              </a:rPr>
              <a:t>°F</a:t>
            </a:r>
            <a:r>
              <a:rPr lang="en-US" sz="2800">
                <a:solidFill>
                  <a:srgbClr val="1F497D"/>
                </a:solidFill>
              </a:rPr>
              <a:t>, BP: 120/52, HR: 62, RR: 18, O2 saturation: 90% on 2L.  </a:t>
            </a:r>
          </a:p>
          <a:p>
            <a:pPr marL="0" indent="0" eaLnBrk="1" hangingPunct="1">
              <a:lnSpc>
                <a:spcPct val="90000"/>
              </a:lnSpc>
              <a:buNone/>
            </a:pPr>
            <a:r>
              <a:rPr lang="en-US" sz="2800">
                <a:solidFill>
                  <a:srgbClr val="1F497D"/>
                </a:solidFill>
              </a:rPr>
              <a:t>Pleasant, cachectic male, no distress.  </a:t>
            </a:r>
          </a:p>
          <a:p>
            <a:pPr marL="0" indent="0" eaLnBrk="1" hangingPunct="1">
              <a:lnSpc>
                <a:spcPct val="90000"/>
              </a:lnSpc>
              <a:buNone/>
            </a:pPr>
            <a:r>
              <a:rPr lang="en-US" sz="2800">
                <a:solidFill>
                  <a:srgbClr val="1F497D"/>
                </a:solidFill>
              </a:rPr>
              <a:t>HEENT: within normal limits, no oral lesions.</a:t>
            </a:r>
          </a:p>
          <a:p>
            <a:pPr marL="0" indent="0" eaLnBrk="1" hangingPunct="1">
              <a:lnSpc>
                <a:spcPct val="90000"/>
              </a:lnSpc>
              <a:buNone/>
            </a:pPr>
            <a:r>
              <a:rPr lang="en-US" sz="2800">
                <a:solidFill>
                  <a:srgbClr val="1F497D"/>
                </a:solidFill>
              </a:rPr>
              <a:t>Chest: Crackles at left base. Remainder of exam normal. </a:t>
            </a:r>
          </a:p>
          <a:p>
            <a:pPr marL="0" indent="0" eaLnBrk="1" hangingPunct="1">
              <a:lnSpc>
                <a:spcPct val="90000"/>
              </a:lnSpc>
              <a:buNone/>
            </a:pPr>
            <a:endParaRPr lang="en-US" sz="2800" b="1">
              <a:solidFill>
                <a:srgbClr val="1F497D"/>
              </a:solidFill>
            </a:endParaRPr>
          </a:p>
          <a:p>
            <a:pPr marL="0" indent="0" eaLnBrk="1" hangingPunct="1">
              <a:lnSpc>
                <a:spcPct val="90000"/>
              </a:lnSpc>
              <a:buNone/>
            </a:pPr>
            <a:r>
              <a:rPr lang="en-US" sz="2800" b="1">
                <a:solidFill>
                  <a:srgbClr val="1F497D"/>
                </a:solidFill>
              </a:rPr>
              <a:t>Studies:</a:t>
            </a:r>
            <a:r>
              <a:rPr lang="en-US" sz="2800">
                <a:solidFill>
                  <a:srgbClr val="1F497D"/>
                </a:solidFill>
              </a:rPr>
              <a:t> WBC 14.6 (80%P).  Hb 12.6.  Platelets 502.  Chemistries &amp; LFTs: normal.  </a:t>
            </a:r>
          </a:p>
          <a:p>
            <a:pPr marL="0" indent="0" eaLnBrk="1" hangingPunct="1">
              <a:lnSpc>
                <a:spcPct val="90000"/>
              </a:lnSpc>
              <a:buNone/>
            </a:pPr>
            <a:r>
              <a:rPr lang="en-US" sz="2800">
                <a:solidFill>
                  <a:srgbClr val="1F497D"/>
                </a:solidFill>
              </a:rPr>
              <a:t>Sputum gram stain: many PMN &amp; mononuclear cells, no organisms.  </a:t>
            </a:r>
          </a:p>
          <a:p>
            <a:pPr marL="0" indent="0" eaLnBrk="1" hangingPunct="1">
              <a:lnSpc>
                <a:spcPct val="90000"/>
              </a:lnSpc>
              <a:buNone/>
            </a:pPr>
            <a:r>
              <a:rPr lang="en-US" sz="2800">
                <a:solidFill>
                  <a:srgbClr val="1F497D"/>
                </a:solidFill>
              </a:rPr>
              <a:t>Sputum AFB smear negative x 3</a:t>
            </a:r>
          </a:p>
          <a:p>
            <a:pPr marL="0" indent="0" eaLnBrk="1" hangingPunct="1">
              <a:lnSpc>
                <a:spcPct val="90000"/>
              </a:lnSpc>
              <a:buNone/>
            </a:pPr>
            <a:r>
              <a:rPr lang="en-US" sz="2800">
                <a:solidFill>
                  <a:srgbClr val="1F497D"/>
                </a:solidFill>
              </a:rPr>
              <a:t>HIV ELISA: negative</a:t>
            </a:r>
          </a:p>
          <a:p>
            <a:pPr marL="0" indent="0" eaLnBrk="1" hangingPunct="1">
              <a:lnSpc>
                <a:spcPct val="90000"/>
              </a:lnSpc>
              <a:buNone/>
            </a:pPr>
            <a:r>
              <a:rPr lang="en-US" sz="2800">
                <a:solidFill>
                  <a:srgbClr val="1F497D"/>
                </a:solidFill>
              </a:rPr>
              <a:t> </a:t>
            </a:r>
          </a:p>
          <a:p>
            <a:pPr marL="0" indent="0" eaLnBrk="1" hangingPunct="1">
              <a:lnSpc>
                <a:spcPct val="90000"/>
              </a:lnSpc>
              <a:buNone/>
            </a:pPr>
            <a:endParaRPr lang="en-US" sz="2800">
              <a:solidFill>
                <a:srgbClr val="1F497D"/>
              </a:solidFill>
            </a:endParaRPr>
          </a:p>
        </p:txBody>
      </p:sp>
    </p:spTree>
    <p:extLst>
      <p:ext uri="{BB962C8B-B14F-4D97-AF65-F5344CB8AC3E}">
        <p14:creationId xmlns:p14="http://schemas.microsoft.com/office/powerpoint/2010/main" val="1968790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A598411-1D1F-437B-7CD6-E8D7335D83FD}"/>
              </a:ext>
            </a:extLst>
          </p:cNvPr>
          <p:cNvSpPr>
            <a:spLocks noGrp="1" noChangeArrowheads="1"/>
          </p:cNvSpPr>
          <p:nvPr/>
        </p:nvSpPr>
        <p:spPr bwMode="auto">
          <a:xfrm>
            <a:off x="2743200" y="304800"/>
            <a:ext cx="6705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a:solidFill>
                  <a:schemeClr val="folHlink"/>
                </a:solidFill>
                <a:latin typeface="+mj-lt"/>
                <a:ea typeface="+mj-ea"/>
                <a:cs typeface="+mj-cs"/>
              </a:defRPr>
            </a:lvl1pPr>
            <a:lvl2pPr algn="l" rtl="0" eaLnBrk="0" fontAlgn="base" hangingPunct="0">
              <a:spcBef>
                <a:spcPct val="0"/>
              </a:spcBef>
              <a:spcAft>
                <a:spcPct val="0"/>
              </a:spcAft>
              <a:defRPr sz="4000">
                <a:solidFill>
                  <a:schemeClr val="folHlink"/>
                </a:solidFill>
                <a:latin typeface="Arial" charset="0"/>
              </a:defRPr>
            </a:lvl2pPr>
            <a:lvl3pPr algn="l" rtl="0" eaLnBrk="0" fontAlgn="base" hangingPunct="0">
              <a:spcBef>
                <a:spcPct val="0"/>
              </a:spcBef>
              <a:spcAft>
                <a:spcPct val="0"/>
              </a:spcAft>
              <a:defRPr sz="4000">
                <a:solidFill>
                  <a:schemeClr val="folHlink"/>
                </a:solidFill>
                <a:latin typeface="Arial" charset="0"/>
              </a:defRPr>
            </a:lvl3pPr>
            <a:lvl4pPr algn="l" rtl="0" eaLnBrk="0" fontAlgn="base" hangingPunct="0">
              <a:spcBef>
                <a:spcPct val="0"/>
              </a:spcBef>
              <a:spcAft>
                <a:spcPct val="0"/>
              </a:spcAft>
              <a:defRPr sz="4000">
                <a:solidFill>
                  <a:schemeClr val="folHlink"/>
                </a:solidFill>
                <a:latin typeface="Arial" charset="0"/>
              </a:defRPr>
            </a:lvl4pPr>
            <a:lvl5pPr algn="l" rtl="0" eaLnBrk="0" fontAlgn="base" hangingPunct="0">
              <a:spcBef>
                <a:spcPct val="0"/>
              </a:spcBef>
              <a:spcAft>
                <a:spcPct val="0"/>
              </a:spcAft>
              <a:defRPr sz="4000">
                <a:solidFill>
                  <a:schemeClr val="folHlink"/>
                </a:solidFill>
                <a:latin typeface="Arial" charset="0"/>
              </a:defRPr>
            </a:lvl5pPr>
            <a:lvl6pPr marL="457200" algn="l" rtl="0" fontAlgn="base">
              <a:spcBef>
                <a:spcPct val="0"/>
              </a:spcBef>
              <a:spcAft>
                <a:spcPct val="0"/>
              </a:spcAft>
              <a:defRPr sz="4000">
                <a:solidFill>
                  <a:schemeClr val="folHlink"/>
                </a:solidFill>
                <a:latin typeface="Arial" charset="0"/>
              </a:defRPr>
            </a:lvl6pPr>
            <a:lvl7pPr marL="914400" algn="l" rtl="0" fontAlgn="base">
              <a:spcBef>
                <a:spcPct val="0"/>
              </a:spcBef>
              <a:spcAft>
                <a:spcPct val="0"/>
              </a:spcAft>
              <a:defRPr sz="4000">
                <a:solidFill>
                  <a:schemeClr val="folHlink"/>
                </a:solidFill>
                <a:latin typeface="Arial" charset="0"/>
              </a:defRPr>
            </a:lvl7pPr>
            <a:lvl8pPr marL="1371600" algn="l" rtl="0" fontAlgn="base">
              <a:spcBef>
                <a:spcPct val="0"/>
              </a:spcBef>
              <a:spcAft>
                <a:spcPct val="0"/>
              </a:spcAft>
              <a:defRPr sz="4000">
                <a:solidFill>
                  <a:schemeClr val="folHlink"/>
                </a:solidFill>
                <a:latin typeface="Arial" charset="0"/>
              </a:defRPr>
            </a:lvl8pPr>
            <a:lvl9pPr marL="1828800" algn="l" rtl="0" fontAlgn="base">
              <a:spcBef>
                <a:spcPct val="0"/>
              </a:spcBef>
              <a:spcAft>
                <a:spcPct val="0"/>
              </a:spcAft>
              <a:defRPr sz="4000">
                <a:solidFill>
                  <a:schemeClr val="folHlink"/>
                </a:solidFill>
                <a:latin typeface="Arial" charset="0"/>
              </a:defRPr>
            </a:lvl9pPr>
          </a:lstStyle>
          <a:p>
            <a:pPr algn="ctr" eaLnBrk="1" hangingPunct="1"/>
            <a:r>
              <a:rPr lang="en-US" sz="3600" dirty="0">
                <a:solidFill>
                  <a:schemeClr val="bg2">
                    <a:lumMod val="60000"/>
                    <a:lumOff val="40000"/>
                  </a:schemeClr>
                </a:solidFill>
              </a:rPr>
              <a:t>Chest imaging</a:t>
            </a:r>
          </a:p>
        </p:txBody>
      </p:sp>
      <p:pic>
        <p:nvPicPr>
          <p:cNvPr id="3" name="Picture 2" descr="CT1">
            <a:extLst>
              <a:ext uri="{FF2B5EF4-FFF2-40B4-BE49-F238E27FC236}">
                <a16:creationId xmlns:a16="http://schemas.microsoft.com/office/drawing/2014/main" id="{0234A331-431C-EA1F-650E-11BFBB8FBDD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12236" t="20049" r="13538" b="21352"/>
          <a:stretch>
            <a:fillRect/>
          </a:stretch>
        </p:blipFill>
        <p:spPr bwMode="auto">
          <a:xfrm>
            <a:off x="1650332" y="1471863"/>
            <a:ext cx="4191000" cy="330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CT3">
            <a:extLst>
              <a:ext uri="{FF2B5EF4-FFF2-40B4-BE49-F238E27FC236}">
                <a16:creationId xmlns:a16="http://schemas.microsoft.com/office/drawing/2014/main" id="{CA1ABD1B-A085-F8BE-A024-32CEA37DDEB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12317" t="20088" r="10974" b="26559"/>
          <a:stretch>
            <a:fillRect/>
          </a:stretch>
        </p:blipFill>
        <p:spPr bwMode="auto">
          <a:xfrm>
            <a:off x="5993732" y="1495677"/>
            <a:ext cx="4724400"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8">
            <a:extLst>
              <a:ext uri="{FF2B5EF4-FFF2-40B4-BE49-F238E27FC236}">
                <a16:creationId xmlns:a16="http://schemas.microsoft.com/office/drawing/2014/main" id="{516718AA-5420-9AA9-F892-300B8EC7E9A7}"/>
              </a:ext>
            </a:extLst>
          </p:cNvPr>
          <p:cNvSpPr txBox="1">
            <a:spLocks noChangeArrowheads="1"/>
          </p:cNvSpPr>
          <p:nvPr/>
        </p:nvSpPr>
        <p:spPr bwMode="auto">
          <a:xfrm>
            <a:off x="3098132" y="5129464"/>
            <a:ext cx="6019800" cy="119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spcBef>
                <a:spcPct val="50000"/>
              </a:spcBef>
            </a:pPr>
            <a:r>
              <a:rPr lang="en-US">
                <a:solidFill>
                  <a:srgbClr val="FFFFFF"/>
                </a:solidFill>
              </a:rPr>
              <a:t>Multiple scattered nodular opacities w/ cavitary lesions</a:t>
            </a:r>
          </a:p>
          <a:p>
            <a:pPr>
              <a:spcBef>
                <a:spcPct val="50000"/>
              </a:spcBef>
            </a:pPr>
            <a:r>
              <a:rPr lang="en-US">
                <a:solidFill>
                  <a:srgbClr val="FFFFFF"/>
                </a:solidFill>
              </a:rPr>
              <a:t>Extensive mediastinal and hilar LAD</a:t>
            </a:r>
          </a:p>
          <a:p>
            <a:pPr>
              <a:spcBef>
                <a:spcPct val="50000"/>
              </a:spcBef>
            </a:pPr>
            <a:r>
              <a:rPr lang="en-US">
                <a:solidFill>
                  <a:srgbClr val="FFFFFF"/>
                </a:solidFill>
              </a:rPr>
              <a:t>Irregular foci of airspace disease, especially in BLL</a:t>
            </a:r>
          </a:p>
        </p:txBody>
      </p:sp>
    </p:spTree>
    <p:extLst>
      <p:ext uri="{BB962C8B-B14F-4D97-AF65-F5344CB8AC3E}">
        <p14:creationId xmlns:p14="http://schemas.microsoft.com/office/powerpoint/2010/main" val="735094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C6C4777-62CF-38D8-FECB-4AB1A49EC415}"/>
              </a:ext>
            </a:extLst>
          </p:cNvPr>
          <p:cNvSpPr>
            <a:spLocks noGrp="1" noChangeArrowheads="1"/>
          </p:cNvSpPr>
          <p:nvPr/>
        </p:nvSpPr>
        <p:spPr bwMode="auto">
          <a:xfrm>
            <a:off x="2743200" y="78205"/>
            <a:ext cx="6705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a:solidFill>
                  <a:schemeClr val="folHlink"/>
                </a:solidFill>
                <a:latin typeface="+mj-lt"/>
                <a:ea typeface="+mj-ea"/>
                <a:cs typeface="+mj-cs"/>
              </a:defRPr>
            </a:lvl1pPr>
            <a:lvl2pPr algn="l" rtl="0" eaLnBrk="0" fontAlgn="base" hangingPunct="0">
              <a:spcBef>
                <a:spcPct val="0"/>
              </a:spcBef>
              <a:spcAft>
                <a:spcPct val="0"/>
              </a:spcAft>
              <a:defRPr sz="4000">
                <a:solidFill>
                  <a:schemeClr val="folHlink"/>
                </a:solidFill>
                <a:latin typeface="Arial" charset="0"/>
              </a:defRPr>
            </a:lvl2pPr>
            <a:lvl3pPr algn="l" rtl="0" eaLnBrk="0" fontAlgn="base" hangingPunct="0">
              <a:spcBef>
                <a:spcPct val="0"/>
              </a:spcBef>
              <a:spcAft>
                <a:spcPct val="0"/>
              </a:spcAft>
              <a:defRPr sz="4000">
                <a:solidFill>
                  <a:schemeClr val="folHlink"/>
                </a:solidFill>
                <a:latin typeface="Arial" charset="0"/>
              </a:defRPr>
            </a:lvl3pPr>
            <a:lvl4pPr algn="l" rtl="0" eaLnBrk="0" fontAlgn="base" hangingPunct="0">
              <a:spcBef>
                <a:spcPct val="0"/>
              </a:spcBef>
              <a:spcAft>
                <a:spcPct val="0"/>
              </a:spcAft>
              <a:defRPr sz="4000">
                <a:solidFill>
                  <a:schemeClr val="folHlink"/>
                </a:solidFill>
                <a:latin typeface="Arial" charset="0"/>
              </a:defRPr>
            </a:lvl4pPr>
            <a:lvl5pPr algn="l" rtl="0" eaLnBrk="0" fontAlgn="base" hangingPunct="0">
              <a:spcBef>
                <a:spcPct val="0"/>
              </a:spcBef>
              <a:spcAft>
                <a:spcPct val="0"/>
              </a:spcAft>
              <a:defRPr sz="4000">
                <a:solidFill>
                  <a:schemeClr val="folHlink"/>
                </a:solidFill>
                <a:latin typeface="Arial" charset="0"/>
              </a:defRPr>
            </a:lvl5pPr>
            <a:lvl6pPr marL="457200" algn="l" rtl="0" fontAlgn="base">
              <a:spcBef>
                <a:spcPct val="0"/>
              </a:spcBef>
              <a:spcAft>
                <a:spcPct val="0"/>
              </a:spcAft>
              <a:defRPr sz="4000">
                <a:solidFill>
                  <a:schemeClr val="folHlink"/>
                </a:solidFill>
                <a:latin typeface="Arial" charset="0"/>
              </a:defRPr>
            </a:lvl6pPr>
            <a:lvl7pPr marL="914400" algn="l" rtl="0" fontAlgn="base">
              <a:spcBef>
                <a:spcPct val="0"/>
              </a:spcBef>
              <a:spcAft>
                <a:spcPct val="0"/>
              </a:spcAft>
              <a:defRPr sz="4000">
                <a:solidFill>
                  <a:schemeClr val="folHlink"/>
                </a:solidFill>
                <a:latin typeface="Arial" charset="0"/>
              </a:defRPr>
            </a:lvl7pPr>
            <a:lvl8pPr marL="1371600" algn="l" rtl="0" fontAlgn="base">
              <a:spcBef>
                <a:spcPct val="0"/>
              </a:spcBef>
              <a:spcAft>
                <a:spcPct val="0"/>
              </a:spcAft>
              <a:defRPr sz="4000">
                <a:solidFill>
                  <a:schemeClr val="folHlink"/>
                </a:solidFill>
                <a:latin typeface="Arial" charset="0"/>
              </a:defRPr>
            </a:lvl8pPr>
            <a:lvl9pPr marL="1828800" algn="l" rtl="0" fontAlgn="base">
              <a:spcBef>
                <a:spcPct val="0"/>
              </a:spcBef>
              <a:spcAft>
                <a:spcPct val="0"/>
              </a:spcAft>
              <a:defRPr sz="4000">
                <a:solidFill>
                  <a:schemeClr val="folHlink"/>
                </a:solidFill>
                <a:latin typeface="Arial" charset="0"/>
              </a:defRPr>
            </a:lvl9pPr>
          </a:lstStyle>
          <a:p>
            <a:pPr algn="ctr" eaLnBrk="1" hangingPunct="1"/>
            <a:r>
              <a:rPr lang="en-US" sz="3600" dirty="0">
                <a:solidFill>
                  <a:schemeClr val="bg2">
                    <a:lumMod val="60000"/>
                    <a:lumOff val="40000"/>
                  </a:schemeClr>
                </a:solidFill>
              </a:rPr>
              <a:t>Diagnostic testing	</a:t>
            </a:r>
            <a:endParaRPr lang="en-US" sz="3600" dirty="0">
              <a:solidFill>
                <a:schemeClr val="bg2">
                  <a:lumMod val="60000"/>
                  <a:lumOff val="40000"/>
                </a:schemeClr>
              </a:solidFill>
              <a:cs typeface="Calibri"/>
            </a:endParaRPr>
          </a:p>
        </p:txBody>
      </p:sp>
      <p:sp>
        <p:nvSpPr>
          <p:cNvPr id="3" name="Rectangle 2">
            <a:extLst>
              <a:ext uri="{FF2B5EF4-FFF2-40B4-BE49-F238E27FC236}">
                <a16:creationId xmlns:a16="http://schemas.microsoft.com/office/drawing/2014/main" id="{FA0C1353-46B8-6CD2-829A-8697275B91CE}"/>
              </a:ext>
            </a:extLst>
          </p:cNvPr>
          <p:cNvSpPr>
            <a:spLocks noGrp="1" noChangeArrowheads="1"/>
          </p:cNvSpPr>
          <p:nvPr/>
        </p:nvSpPr>
        <p:spPr bwMode="auto">
          <a:xfrm>
            <a:off x="1905000" y="906379"/>
            <a:ext cx="8001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SzPct val="8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8000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SzPct val="80000"/>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defRPr>
            </a:lvl4pPr>
            <a:lvl5pPr marL="2057400" indent="-228600" algn="l" rtl="0" eaLnBrk="0" fontAlgn="base" hangingPunct="0">
              <a:spcBef>
                <a:spcPct val="20000"/>
              </a:spcBef>
              <a:spcAft>
                <a:spcPct val="0"/>
              </a:spcAft>
              <a:buClr>
                <a:srgbClr val="A50021"/>
              </a:buClr>
              <a:buSzPct val="80000"/>
              <a:buChar char="•"/>
              <a:defRPr sz="2000">
                <a:solidFill>
                  <a:schemeClr val="tx1"/>
                </a:solidFill>
                <a:latin typeface="+mn-lt"/>
              </a:defRPr>
            </a:lvl5pPr>
            <a:lvl6pPr marL="2514600" indent="-228600" algn="l" rtl="0" fontAlgn="base">
              <a:spcBef>
                <a:spcPct val="20000"/>
              </a:spcBef>
              <a:spcAft>
                <a:spcPct val="0"/>
              </a:spcAft>
              <a:buClr>
                <a:srgbClr val="A50021"/>
              </a:buClr>
              <a:buSzPct val="80000"/>
              <a:buChar char="•"/>
              <a:defRPr sz="2000">
                <a:solidFill>
                  <a:schemeClr val="tx1"/>
                </a:solidFill>
                <a:latin typeface="+mn-lt"/>
              </a:defRPr>
            </a:lvl6pPr>
            <a:lvl7pPr marL="2971800" indent="-228600" algn="l" rtl="0" fontAlgn="base">
              <a:spcBef>
                <a:spcPct val="20000"/>
              </a:spcBef>
              <a:spcAft>
                <a:spcPct val="0"/>
              </a:spcAft>
              <a:buClr>
                <a:srgbClr val="A50021"/>
              </a:buClr>
              <a:buSzPct val="80000"/>
              <a:buChar char="•"/>
              <a:defRPr sz="2000">
                <a:solidFill>
                  <a:schemeClr val="tx1"/>
                </a:solidFill>
                <a:latin typeface="+mn-lt"/>
              </a:defRPr>
            </a:lvl7pPr>
            <a:lvl8pPr marL="3429000" indent="-228600" algn="l" rtl="0" fontAlgn="base">
              <a:spcBef>
                <a:spcPct val="20000"/>
              </a:spcBef>
              <a:spcAft>
                <a:spcPct val="0"/>
              </a:spcAft>
              <a:buClr>
                <a:srgbClr val="A50021"/>
              </a:buClr>
              <a:buSzPct val="80000"/>
              <a:buChar char="•"/>
              <a:defRPr sz="2000">
                <a:solidFill>
                  <a:schemeClr val="tx1"/>
                </a:solidFill>
                <a:latin typeface="+mn-lt"/>
              </a:defRPr>
            </a:lvl8pPr>
            <a:lvl9pPr marL="3886200" indent="-228600" algn="l" rtl="0" fontAlgn="base">
              <a:spcBef>
                <a:spcPct val="20000"/>
              </a:spcBef>
              <a:spcAft>
                <a:spcPct val="0"/>
              </a:spcAft>
              <a:buClr>
                <a:srgbClr val="A50021"/>
              </a:buClr>
              <a:buSzPct val="80000"/>
              <a:buChar char="•"/>
              <a:defRPr sz="2000">
                <a:solidFill>
                  <a:schemeClr val="tx1"/>
                </a:solidFill>
                <a:latin typeface="+mn-lt"/>
              </a:defRPr>
            </a:lvl9pPr>
          </a:lstStyle>
          <a:p>
            <a:pPr lvl="1" eaLnBrk="1" hangingPunct="1"/>
            <a:r>
              <a:rPr lang="en-US" dirty="0"/>
              <a:t>Patient underwent bronchoscopy with BAL and biopsy.  Stains from tissue revealed:</a:t>
            </a:r>
            <a:endParaRPr lang="en-US" dirty="0">
              <a:cs typeface="Calibri"/>
            </a:endParaRPr>
          </a:p>
          <a:p>
            <a:pPr eaLnBrk="1" hangingPunct="1"/>
            <a:endParaRPr lang="en-US" sz="2800" dirty="0">
              <a:cs typeface="Calibri"/>
            </a:endParaRPr>
          </a:p>
        </p:txBody>
      </p:sp>
      <p:sp>
        <p:nvSpPr>
          <p:cNvPr id="4" name="Rectangle 3">
            <a:extLst>
              <a:ext uri="{FF2B5EF4-FFF2-40B4-BE49-F238E27FC236}">
                <a16:creationId xmlns:a16="http://schemas.microsoft.com/office/drawing/2014/main" id="{7D12D336-9F41-AFC7-C462-8F96AA739E57}"/>
              </a:ext>
            </a:extLst>
          </p:cNvPr>
          <p:cNvSpPr>
            <a:spLocks noChangeArrowheads="1"/>
          </p:cNvSpPr>
          <p:nvPr/>
        </p:nvSpPr>
        <p:spPr bwMode="auto">
          <a:xfrm>
            <a:off x="2739189" y="5833311"/>
            <a:ext cx="6858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t"/>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342900" indent="-342900" algn="ctr" eaLnBrk="1" hangingPunct="1">
              <a:lnSpc>
                <a:spcPct val="90000"/>
              </a:lnSpc>
              <a:spcBef>
                <a:spcPct val="20000"/>
              </a:spcBef>
              <a:buClr>
                <a:schemeClr val="tx1"/>
              </a:buClr>
              <a:buSzPct val="80000"/>
            </a:pPr>
            <a:r>
              <a:rPr lang="en-US" sz="2000" dirty="0">
                <a:latin typeface="Arial"/>
                <a:cs typeface="Arial"/>
              </a:rPr>
              <a:t>Lung, GMS stain, 40X (Courtesy of Judith Rhodes, PhD)</a:t>
            </a:r>
          </a:p>
        </p:txBody>
      </p:sp>
      <p:pic>
        <p:nvPicPr>
          <p:cNvPr id="5" name="Picture 4" descr="Lung 4 GMS 40X">
            <a:extLst>
              <a:ext uri="{FF2B5EF4-FFF2-40B4-BE49-F238E27FC236}">
                <a16:creationId xmlns:a16="http://schemas.microsoft.com/office/drawing/2014/main" id="{BBE24DAD-ED9A-FAFD-CD45-C27ED8D6CF2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10976" t="6104" b="5403"/>
          <a:stretch>
            <a:fillRect/>
          </a:stretch>
        </p:blipFill>
        <p:spPr bwMode="auto">
          <a:xfrm>
            <a:off x="3581400" y="1835569"/>
            <a:ext cx="5029200" cy="399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5298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D6F7371-B17C-038F-8D49-4D7237C8E391}"/>
              </a:ext>
            </a:extLst>
          </p:cNvPr>
          <p:cNvSpPr>
            <a:spLocks noGrp="1" noChangeArrowheads="1"/>
          </p:cNvSpPr>
          <p:nvPr/>
        </p:nvSpPr>
        <p:spPr bwMode="auto">
          <a:xfrm>
            <a:off x="2454442" y="443664"/>
            <a:ext cx="6705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a:solidFill>
                  <a:schemeClr val="folHlink"/>
                </a:solidFill>
                <a:latin typeface="+mj-lt"/>
                <a:ea typeface="+mj-ea"/>
                <a:cs typeface="+mj-cs"/>
              </a:defRPr>
            </a:lvl1pPr>
            <a:lvl2pPr algn="l" rtl="0" eaLnBrk="0" fontAlgn="base" hangingPunct="0">
              <a:spcBef>
                <a:spcPct val="0"/>
              </a:spcBef>
              <a:spcAft>
                <a:spcPct val="0"/>
              </a:spcAft>
              <a:defRPr sz="4000">
                <a:solidFill>
                  <a:schemeClr val="folHlink"/>
                </a:solidFill>
                <a:latin typeface="Arial" charset="0"/>
              </a:defRPr>
            </a:lvl2pPr>
            <a:lvl3pPr algn="l" rtl="0" eaLnBrk="0" fontAlgn="base" hangingPunct="0">
              <a:spcBef>
                <a:spcPct val="0"/>
              </a:spcBef>
              <a:spcAft>
                <a:spcPct val="0"/>
              </a:spcAft>
              <a:defRPr sz="4000">
                <a:solidFill>
                  <a:schemeClr val="folHlink"/>
                </a:solidFill>
                <a:latin typeface="Arial" charset="0"/>
              </a:defRPr>
            </a:lvl3pPr>
            <a:lvl4pPr algn="l" rtl="0" eaLnBrk="0" fontAlgn="base" hangingPunct="0">
              <a:spcBef>
                <a:spcPct val="0"/>
              </a:spcBef>
              <a:spcAft>
                <a:spcPct val="0"/>
              </a:spcAft>
              <a:defRPr sz="4000">
                <a:solidFill>
                  <a:schemeClr val="folHlink"/>
                </a:solidFill>
                <a:latin typeface="Arial" charset="0"/>
              </a:defRPr>
            </a:lvl4pPr>
            <a:lvl5pPr algn="l" rtl="0" eaLnBrk="0" fontAlgn="base" hangingPunct="0">
              <a:spcBef>
                <a:spcPct val="0"/>
              </a:spcBef>
              <a:spcAft>
                <a:spcPct val="0"/>
              </a:spcAft>
              <a:defRPr sz="4000">
                <a:solidFill>
                  <a:schemeClr val="folHlink"/>
                </a:solidFill>
                <a:latin typeface="Arial" charset="0"/>
              </a:defRPr>
            </a:lvl5pPr>
            <a:lvl6pPr marL="457200" algn="l" rtl="0" fontAlgn="base">
              <a:spcBef>
                <a:spcPct val="0"/>
              </a:spcBef>
              <a:spcAft>
                <a:spcPct val="0"/>
              </a:spcAft>
              <a:defRPr sz="4000">
                <a:solidFill>
                  <a:schemeClr val="folHlink"/>
                </a:solidFill>
                <a:latin typeface="Arial" charset="0"/>
              </a:defRPr>
            </a:lvl6pPr>
            <a:lvl7pPr marL="914400" algn="l" rtl="0" fontAlgn="base">
              <a:spcBef>
                <a:spcPct val="0"/>
              </a:spcBef>
              <a:spcAft>
                <a:spcPct val="0"/>
              </a:spcAft>
              <a:defRPr sz="4000">
                <a:solidFill>
                  <a:schemeClr val="folHlink"/>
                </a:solidFill>
                <a:latin typeface="Arial" charset="0"/>
              </a:defRPr>
            </a:lvl7pPr>
            <a:lvl8pPr marL="1371600" algn="l" rtl="0" fontAlgn="base">
              <a:spcBef>
                <a:spcPct val="0"/>
              </a:spcBef>
              <a:spcAft>
                <a:spcPct val="0"/>
              </a:spcAft>
              <a:defRPr sz="4000">
                <a:solidFill>
                  <a:schemeClr val="folHlink"/>
                </a:solidFill>
                <a:latin typeface="Arial" charset="0"/>
              </a:defRPr>
            </a:lvl8pPr>
            <a:lvl9pPr marL="1828800" algn="l" rtl="0" fontAlgn="base">
              <a:spcBef>
                <a:spcPct val="0"/>
              </a:spcBef>
              <a:spcAft>
                <a:spcPct val="0"/>
              </a:spcAft>
              <a:defRPr sz="4000">
                <a:solidFill>
                  <a:schemeClr val="folHlink"/>
                </a:solidFill>
                <a:latin typeface="Arial" charset="0"/>
              </a:defRPr>
            </a:lvl9pPr>
          </a:lstStyle>
          <a:p>
            <a:pPr algn="ctr" eaLnBrk="1" hangingPunct="1"/>
            <a:r>
              <a:rPr lang="en-US">
                <a:solidFill>
                  <a:srgbClr val="1F497D"/>
                </a:solidFill>
              </a:rPr>
              <a:t>Differential Diagnosis</a:t>
            </a:r>
          </a:p>
        </p:txBody>
      </p:sp>
      <p:sp>
        <p:nvSpPr>
          <p:cNvPr id="3" name="Rectangle 2">
            <a:extLst>
              <a:ext uri="{FF2B5EF4-FFF2-40B4-BE49-F238E27FC236}">
                <a16:creationId xmlns:a16="http://schemas.microsoft.com/office/drawing/2014/main" id="{06AE244D-0B4D-E999-8858-2CD39CA9B68D}"/>
              </a:ext>
            </a:extLst>
          </p:cNvPr>
          <p:cNvSpPr>
            <a:spLocks noGrp="1" noChangeArrowheads="1"/>
          </p:cNvSpPr>
          <p:nvPr/>
        </p:nvSpPr>
        <p:spPr bwMode="auto">
          <a:xfrm>
            <a:off x="1311443" y="2053389"/>
            <a:ext cx="538162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SzPct val="8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8000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SzPct val="80000"/>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defRPr>
            </a:lvl4pPr>
            <a:lvl5pPr marL="2057400" indent="-228600" algn="l" rtl="0" eaLnBrk="0" fontAlgn="base" hangingPunct="0">
              <a:spcBef>
                <a:spcPct val="20000"/>
              </a:spcBef>
              <a:spcAft>
                <a:spcPct val="0"/>
              </a:spcAft>
              <a:buClr>
                <a:srgbClr val="A50021"/>
              </a:buClr>
              <a:buSzPct val="80000"/>
              <a:buChar char="•"/>
              <a:defRPr sz="2000">
                <a:solidFill>
                  <a:schemeClr val="tx1"/>
                </a:solidFill>
                <a:latin typeface="+mn-lt"/>
              </a:defRPr>
            </a:lvl5pPr>
            <a:lvl6pPr marL="2514600" indent="-228600" algn="l" rtl="0" fontAlgn="base">
              <a:spcBef>
                <a:spcPct val="20000"/>
              </a:spcBef>
              <a:spcAft>
                <a:spcPct val="0"/>
              </a:spcAft>
              <a:buClr>
                <a:srgbClr val="A50021"/>
              </a:buClr>
              <a:buSzPct val="80000"/>
              <a:buChar char="•"/>
              <a:defRPr sz="2000">
                <a:solidFill>
                  <a:schemeClr val="tx1"/>
                </a:solidFill>
                <a:latin typeface="+mn-lt"/>
              </a:defRPr>
            </a:lvl6pPr>
            <a:lvl7pPr marL="2971800" indent="-228600" algn="l" rtl="0" fontAlgn="base">
              <a:spcBef>
                <a:spcPct val="20000"/>
              </a:spcBef>
              <a:spcAft>
                <a:spcPct val="0"/>
              </a:spcAft>
              <a:buClr>
                <a:srgbClr val="A50021"/>
              </a:buClr>
              <a:buSzPct val="80000"/>
              <a:buChar char="•"/>
              <a:defRPr sz="2000">
                <a:solidFill>
                  <a:schemeClr val="tx1"/>
                </a:solidFill>
                <a:latin typeface="+mn-lt"/>
              </a:defRPr>
            </a:lvl7pPr>
            <a:lvl8pPr marL="3429000" indent="-228600" algn="l" rtl="0" fontAlgn="base">
              <a:spcBef>
                <a:spcPct val="20000"/>
              </a:spcBef>
              <a:spcAft>
                <a:spcPct val="0"/>
              </a:spcAft>
              <a:buClr>
                <a:srgbClr val="A50021"/>
              </a:buClr>
              <a:buSzPct val="80000"/>
              <a:buChar char="•"/>
              <a:defRPr sz="2000">
                <a:solidFill>
                  <a:schemeClr val="tx1"/>
                </a:solidFill>
                <a:latin typeface="+mn-lt"/>
              </a:defRPr>
            </a:lvl8pPr>
            <a:lvl9pPr marL="3886200" indent="-228600" algn="l" rtl="0" fontAlgn="base">
              <a:spcBef>
                <a:spcPct val="20000"/>
              </a:spcBef>
              <a:spcAft>
                <a:spcPct val="0"/>
              </a:spcAft>
              <a:buClr>
                <a:srgbClr val="A50021"/>
              </a:buClr>
              <a:buSzPct val="80000"/>
              <a:buChar char="•"/>
              <a:defRPr sz="2000">
                <a:solidFill>
                  <a:schemeClr val="tx1"/>
                </a:solidFill>
                <a:latin typeface="+mn-lt"/>
              </a:defRPr>
            </a:lvl9pPr>
          </a:lstStyle>
          <a:p>
            <a:pPr marL="609600" indent="-609600" eaLnBrk="1" hangingPunct="1">
              <a:buFont typeface="Wingdings" pitchFamily="2" charset="2"/>
              <a:buAutoNum type="arabicPeriod"/>
            </a:pPr>
            <a:r>
              <a:rPr lang="en-US" sz="2800" i="1">
                <a:solidFill>
                  <a:srgbClr val="1F497D"/>
                </a:solidFill>
              </a:rPr>
              <a:t>Histoplasma capsulatum</a:t>
            </a:r>
          </a:p>
          <a:p>
            <a:pPr marL="609600" indent="-609600" eaLnBrk="1" hangingPunct="1">
              <a:buFont typeface="Wingdings" pitchFamily="2" charset="2"/>
              <a:buAutoNum type="arabicPeriod"/>
            </a:pPr>
            <a:r>
              <a:rPr lang="en-US" sz="2800" i="1">
                <a:solidFill>
                  <a:srgbClr val="1F497D"/>
                </a:solidFill>
              </a:rPr>
              <a:t>Blastomyces dermatidis</a:t>
            </a:r>
          </a:p>
          <a:p>
            <a:pPr marL="609600" indent="-609600" eaLnBrk="1" hangingPunct="1">
              <a:buFont typeface="Wingdings" pitchFamily="2" charset="2"/>
              <a:buAutoNum type="arabicPeriod"/>
            </a:pPr>
            <a:r>
              <a:rPr lang="en-US" sz="2800" i="1">
                <a:solidFill>
                  <a:srgbClr val="1F497D"/>
                </a:solidFill>
              </a:rPr>
              <a:t>Cryptococcus neoformans</a:t>
            </a:r>
          </a:p>
          <a:p>
            <a:pPr marL="609600" indent="-609600" eaLnBrk="1" hangingPunct="1">
              <a:buFont typeface="Wingdings" pitchFamily="2" charset="2"/>
              <a:buAutoNum type="arabicPeriod"/>
            </a:pPr>
            <a:r>
              <a:rPr lang="en-US" sz="2800" i="1">
                <a:solidFill>
                  <a:srgbClr val="1F497D"/>
                </a:solidFill>
              </a:rPr>
              <a:t>Paracoccidioides brasiliensis</a:t>
            </a:r>
          </a:p>
          <a:p>
            <a:pPr marL="609600" indent="-609600" eaLnBrk="1" hangingPunct="1">
              <a:buFont typeface="Wingdings" pitchFamily="2" charset="2"/>
              <a:buAutoNum type="arabicPeriod"/>
            </a:pPr>
            <a:r>
              <a:rPr lang="en-US" sz="2800" i="1">
                <a:solidFill>
                  <a:srgbClr val="1F497D"/>
                </a:solidFill>
              </a:rPr>
              <a:t>Pneumocystis jiroveci</a:t>
            </a:r>
          </a:p>
          <a:p>
            <a:pPr marL="609600" indent="-609600" eaLnBrk="1" hangingPunct="1">
              <a:buNone/>
            </a:pPr>
            <a:endParaRPr lang="en-US" sz="2800" i="1">
              <a:solidFill>
                <a:srgbClr val="1F497D"/>
              </a:solidFill>
            </a:endParaRPr>
          </a:p>
        </p:txBody>
      </p:sp>
      <p:pic>
        <p:nvPicPr>
          <p:cNvPr id="4" name="Picture 3" descr="Lung 4 GMS 40X">
            <a:extLst>
              <a:ext uri="{FF2B5EF4-FFF2-40B4-BE49-F238E27FC236}">
                <a16:creationId xmlns:a16="http://schemas.microsoft.com/office/drawing/2014/main" id="{C6EC3148-8317-B38E-67DE-94B36D89459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10976" t="6104" b="5403"/>
          <a:stretch>
            <a:fillRect/>
          </a:stretch>
        </p:blipFill>
        <p:spPr bwMode="auto">
          <a:xfrm>
            <a:off x="6874042" y="2148639"/>
            <a:ext cx="3429000"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3544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424286-C0D8-D158-E877-2A2D42CD716A}"/>
              </a:ext>
            </a:extLst>
          </p:cNvPr>
          <p:cNvSpPr>
            <a:spLocks noGrp="1" noChangeArrowheads="1"/>
          </p:cNvSpPr>
          <p:nvPr/>
        </p:nvSpPr>
        <p:spPr bwMode="auto">
          <a:xfrm>
            <a:off x="2743200" y="228600"/>
            <a:ext cx="6705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a:solidFill>
                  <a:schemeClr val="folHlink"/>
                </a:solidFill>
                <a:latin typeface="+mj-lt"/>
                <a:ea typeface="+mj-ea"/>
                <a:cs typeface="+mj-cs"/>
              </a:defRPr>
            </a:lvl1pPr>
            <a:lvl2pPr algn="l" rtl="0" eaLnBrk="0" fontAlgn="base" hangingPunct="0">
              <a:spcBef>
                <a:spcPct val="0"/>
              </a:spcBef>
              <a:spcAft>
                <a:spcPct val="0"/>
              </a:spcAft>
              <a:defRPr sz="4000">
                <a:solidFill>
                  <a:schemeClr val="folHlink"/>
                </a:solidFill>
                <a:latin typeface="Arial" charset="0"/>
              </a:defRPr>
            </a:lvl2pPr>
            <a:lvl3pPr algn="l" rtl="0" eaLnBrk="0" fontAlgn="base" hangingPunct="0">
              <a:spcBef>
                <a:spcPct val="0"/>
              </a:spcBef>
              <a:spcAft>
                <a:spcPct val="0"/>
              </a:spcAft>
              <a:defRPr sz="4000">
                <a:solidFill>
                  <a:schemeClr val="folHlink"/>
                </a:solidFill>
                <a:latin typeface="Arial" charset="0"/>
              </a:defRPr>
            </a:lvl3pPr>
            <a:lvl4pPr algn="l" rtl="0" eaLnBrk="0" fontAlgn="base" hangingPunct="0">
              <a:spcBef>
                <a:spcPct val="0"/>
              </a:spcBef>
              <a:spcAft>
                <a:spcPct val="0"/>
              </a:spcAft>
              <a:defRPr sz="4000">
                <a:solidFill>
                  <a:schemeClr val="folHlink"/>
                </a:solidFill>
                <a:latin typeface="Arial" charset="0"/>
              </a:defRPr>
            </a:lvl4pPr>
            <a:lvl5pPr algn="l" rtl="0" eaLnBrk="0" fontAlgn="base" hangingPunct="0">
              <a:spcBef>
                <a:spcPct val="0"/>
              </a:spcBef>
              <a:spcAft>
                <a:spcPct val="0"/>
              </a:spcAft>
              <a:defRPr sz="4000">
                <a:solidFill>
                  <a:schemeClr val="folHlink"/>
                </a:solidFill>
                <a:latin typeface="Arial" charset="0"/>
              </a:defRPr>
            </a:lvl5pPr>
            <a:lvl6pPr marL="457200" algn="l" rtl="0" fontAlgn="base">
              <a:spcBef>
                <a:spcPct val="0"/>
              </a:spcBef>
              <a:spcAft>
                <a:spcPct val="0"/>
              </a:spcAft>
              <a:defRPr sz="4000">
                <a:solidFill>
                  <a:schemeClr val="folHlink"/>
                </a:solidFill>
                <a:latin typeface="Arial" charset="0"/>
              </a:defRPr>
            </a:lvl6pPr>
            <a:lvl7pPr marL="914400" algn="l" rtl="0" fontAlgn="base">
              <a:spcBef>
                <a:spcPct val="0"/>
              </a:spcBef>
              <a:spcAft>
                <a:spcPct val="0"/>
              </a:spcAft>
              <a:defRPr sz="4000">
                <a:solidFill>
                  <a:schemeClr val="folHlink"/>
                </a:solidFill>
                <a:latin typeface="Arial" charset="0"/>
              </a:defRPr>
            </a:lvl7pPr>
            <a:lvl8pPr marL="1371600" algn="l" rtl="0" fontAlgn="base">
              <a:spcBef>
                <a:spcPct val="0"/>
              </a:spcBef>
              <a:spcAft>
                <a:spcPct val="0"/>
              </a:spcAft>
              <a:defRPr sz="4000">
                <a:solidFill>
                  <a:schemeClr val="folHlink"/>
                </a:solidFill>
                <a:latin typeface="Arial" charset="0"/>
              </a:defRPr>
            </a:lvl8pPr>
            <a:lvl9pPr marL="1828800" algn="l" rtl="0" fontAlgn="base">
              <a:spcBef>
                <a:spcPct val="0"/>
              </a:spcBef>
              <a:spcAft>
                <a:spcPct val="0"/>
              </a:spcAft>
              <a:defRPr sz="4000">
                <a:solidFill>
                  <a:schemeClr val="folHlink"/>
                </a:solidFill>
                <a:latin typeface="Arial" charset="0"/>
              </a:defRPr>
            </a:lvl9pPr>
          </a:lstStyle>
          <a:p>
            <a:pPr algn="ctr" eaLnBrk="1" hangingPunct="1"/>
            <a:r>
              <a:rPr lang="en-US" sz="3600">
                <a:solidFill>
                  <a:srgbClr val="1F497D"/>
                </a:solidFill>
              </a:rPr>
              <a:t>Diagnosis and Follow-up	</a:t>
            </a:r>
          </a:p>
        </p:txBody>
      </p:sp>
      <p:sp>
        <p:nvSpPr>
          <p:cNvPr id="3" name="Rectangle 2">
            <a:extLst>
              <a:ext uri="{FF2B5EF4-FFF2-40B4-BE49-F238E27FC236}">
                <a16:creationId xmlns:a16="http://schemas.microsoft.com/office/drawing/2014/main" id="{B43C6306-D84A-68A5-1359-68F0A40DFCA6}"/>
              </a:ext>
            </a:extLst>
          </p:cNvPr>
          <p:cNvSpPr>
            <a:spLocks noChangeArrowheads="1"/>
          </p:cNvSpPr>
          <p:nvPr/>
        </p:nvSpPr>
        <p:spPr bwMode="auto">
          <a:xfrm>
            <a:off x="2057400" y="1371600"/>
            <a:ext cx="7848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342900" indent="-342900" eaLnBrk="1" hangingPunct="1">
              <a:spcBef>
                <a:spcPct val="20000"/>
              </a:spcBef>
              <a:buClr>
                <a:schemeClr val="tx1"/>
              </a:buClr>
              <a:buSzPct val="80000"/>
              <a:buFontTx/>
              <a:buChar char="•"/>
            </a:pPr>
            <a:r>
              <a:rPr lang="en-US" sz="2800">
                <a:solidFill>
                  <a:srgbClr val="1F497D"/>
                </a:solidFill>
              </a:rPr>
              <a:t>Biopsy revealed acute and chronic inflammation, with poorly-formed granulomas.  AFB stain negative.  Fungal organisms were seen that were morphologically consistent with </a:t>
            </a:r>
            <a:r>
              <a:rPr lang="en-US" sz="2800" i="1">
                <a:solidFill>
                  <a:srgbClr val="1F497D"/>
                </a:solidFill>
              </a:rPr>
              <a:t>Paracoccidioides.</a:t>
            </a:r>
          </a:p>
          <a:p>
            <a:pPr marL="342900" indent="-342900" eaLnBrk="1" hangingPunct="1">
              <a:spcBef>
                <a:spcPct val="20000"/>
              </a:spcBef>
              <a:buClr>
                <a:schemeClr val="tx1"/>
              </a:buClr>
              <a:buSzPct val="80000"/>
              <a:buFontTx/>
              <a:buChar char="•"/>
            </a:pPr>
            <a:r>
              <a:rPr lang="en-US" sz="2800">
                <a:solidFill>
                  <a:srgbClr val="1F497D"/>
                </a:solidFill>
              </a:rPr>
              <a:t>6 weeks later, the fungal culture grew </a:t>
            </a:r>
            <a:r>
              <a:rPr lang="en-US" sz="2800" i="1">
                <a:solidFill>
                  <a:srgbClr val="1F497D"/>
                </a:solidFill>
              </a:rPr>
              <a:t>Paracoccidioides brasiliensis.</a:t>
            </a:r>
          </a:p>
          <a:p>
            <a:pPr marL="342900" indent="-342900" eaLnBrk="1" hangingPunct="1">
              <a:spcBef>
                <a:spcPct val="20000"/>
              </a:spcBef>
              <a:buClr>
                <a:schemeClr val="tx1"/>
              </a:buClr>
              <a:buSzPct val="80000"/>
              <a:buFontTx/>
              <a:buChar char="•"/>
            </a:pPr>
            <a:r>
              <a:rPr lang="en-US" sz="2800">
                <a:solidFill>
                  <a:srgbClr val="1F497D"/>
                </a:solidFill>
              </a:rPr>
              <a:t>He was treated with oral itraconazole, with clinical improvement: the hemoptysis and dyspnea resolved, his appetite improved and he went back to work.</a:t>
            </a:r>
          </a:p>
        </p:txBody>
      </p:sp>
    </p:spTree>
    <p:extLst>
      <p:ext uri="{BB962C8B-B14F-4D97-AF65-F5344CB8AC3E}">
        <p14:creationId xmlns:p14="http://schemas.microsoft.com/office/powerpoint/2010/main" val="1303302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23F16E-C68A-99D6-9728-C37DF8211E89}"/>
              </a:ext>
            </a:extLst>
          </p:cNvPr>
          <p:cNvSpPr>
            <a:spLocks noGrp="1" noChangeArrowheads="1"/>
          </p:cNvSpPr>
          <p:nvPr/>
        </p:nvSpPr>
        <p:spPr bwMode="auto">
          <a:xfrm>
            <a:off x="2819400" y="381000"/>
            <a:ext cx="6705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a:solidFill>
                  <a:schemeClr val="folHlink"/>
                </a:solidFill>
                <a:latin typeface="+mj-lt"/>
                <a:ea typeface="+mj-ea"/>
                <a:cs typeface="+mj-cs"/>
              </a:defRPr>
            </a:lvl1pPr>
            <a:lvl2pPr algn="l" rtl="0" eaLnBrk="0" fontAlgn="base" hangingPunct="0">
              <a:spcBef>
                <a:spcPct val="0"/>
              </a:spcBef>
              <a:spcAft>
                <a:spcPct val="0"/>
              </a:spcAft>
              <a:defRPr sz="4000">
                <a:solidFill>
                  <a:schemeClr val="folHlink"/>
                </a:solidFill>
                <a:latin typeface="Arial" charset="0"/>
              </a:defRPr>
            </a:lvl2pPr>
            <a:lvl3pPr algn="l" rtl="0" eaLnBrk="0" fontAlgn="base" hangingPunct="0">
              <a:spcBef>
                <a:spcPct val="0"/>
              </a:spcBef>
              <a:spcAft>
                <a:spcPct val="0"/>
              </a:spcAft>
              <a:defRPr sz="4000">
                <a:solidFill>
                  <a:schemeClr val="folHlink"/>
                </a:solidFill>
                <a:latin typeface="Arial" charset="0"/>
              </a:defRPr>
            </a:lvl3pPr>
            <a:lvl4pPr algn="l" rtl="0" eaLnBrk="0" fontAlgn="base" hangingPunct="0">
              <a:spcBef>
                <a:spcPct val="0"/>
              </a:spcBef>
              <a:spcAft>
                <a:spcPct val="0"/>
              </a:spcAft>
              <a:defRPr sz="4000">
                <a:solidFill>
                  <a:schemeClr val="folHlink"/>
                </a:solidFill>
                <a:latin typeface="Arial" charset="0"/>
              </a:defRPr>
            </a:lvl4pPr>
            <a:lvl5pPr algn="l" rtl="0" eaLnBrk="0" fontAlgn="base" hangingPunct="0">
              <a:spcBef>
                <a:spcPct val="0"/>
              </a:spcBef>
              <a:spcAft>
                <a:spcPct val="0"/>
              </a:spcAft>
              <a:defRPr sz="4000">
                <a:solidFill>
                  <a:schemeClr val="folHlink"/>
                </a:solidFill>
                <a:latin typeface="Arial" charset="0"/>
              </a:defRPr>
            </a:lvl5pPr>
            <a:lvl6pPr marL="457200" algn="l" rtl="0" fontAlgn="base">
              <a:spcBef>
                <a:spcPct val="0"/>
              </a:spcBef>
              <a:spcAft>
                <a:spcPct val="0"/>
              </a:spcAft>
              <a:defRPr sz="4000">
                <a:solidFill>
                  <a:schemeClr val="folHlink"/>
                </a:solidFill>
                <a:latin typeface="Arial" charset="0"/>
              </a:defRPr>
            </a:lvl6pPr>
            <a:lvl7pPr marL="914400" algn="l" rtl="0" fontAlgn="base">
              <a:spcBef>
                <a:spcPct val="0"/>
              </a:spcBef>
              <a:spcAft>
                <a:spcPct val="0"/>
              </a:spcAft>
              <a:defRPr sz="4000">
                <a:solidFill>
                  <a:schemeClr val="folHlink"/>
                </a:solidFill>
                <a:latin typeface="Arial" charset="0"/>
              </a:defRPr>
            </a:lvl7pPr>
            <a:lvl8pPr marL="1371600" algn="l" rtl="0" fontAlgn="base">
              <a:spcBef>
                <a:spcPct val="0"/>
              </a:spcBef>
              <a:spcAft>
                <a:spcPct val="0"/>
              </a:spcAft>
              <a:defRPr sz="4000">
                <a:solidFill>
                  <a:schemeClr val="folHlink"/>
                </a:solidFill>
                <a:latin typeface="Arial" charset="0"/>
              </a:defRPr>
            </a:lvl8pPr>
            <a:lvl9pPr marL="1828800" algn="l" rtl="0" fontAlgn="base">
              <a:spcBef>
                <a:spcPct val="0"/>
              </a:spcBef>
              <a:spcAft>
                <a:spcPct val="0"/>
              </a:spcAft>
              <a:defRPr sz="4000">
                <a:solidFill>
                  <a:schemeClr val="folHlink"/>
                </a:solidFill>
                <a:latin typeface="Arial" charset="0"/>
              </a:defRPr>
            </a:lvl9pPr>
          </a:lstStyle>
          <a:p>
            <a:pPr algn="ctr" eaLnBrk="1" hangingPunct="1"/>
            <a:r>
              <a:rPr lang="en-US" sz="3600" i="1">
                <a:solidFill>
                  <a:srgbClr val="1F497D"/>
                </a:solidFill>
              </a:rPr>
              <a:t>Paracoccidioides brasiliensis</a:t>
            </a:r>
            <a:br>
              <a:rPr lang="en-US" sz="3600" i="1">
                <a:solidFill>
                  <a:srgbClr val="1F497D"/>
                </a:solidFill>
              </a:rPr>
            </a:br>
            <a:endParaRPr lang="en-US" sz="3600" i="1">
              <a:solidFill>
                <a:srgbClr val="1F497D"/>
              </a:solidFill>
            </a:endParaRPr>
          </a:p>
        </p:txBody>
      </p:sp>
      <p:sp>
        <p:nvSpPr>
          <p:cNvPr id="3" name="Rectangle 2">
            <a:extLst>
              <a:ext uri="{FF2B5EF4-FFF2-40B4-BE49-F238E27FC236}">
                <a16:creationId xmlns:a16="http://schemas.microsoft.com/office/drawing/2014/main" id="{002D47F2-BA1C-453B-2008-57B8EC001901}"/>
              </a:ext>
            </a:extLst>
          </p:cNvPr>
          <p:cNvSpPr>
            <a:spLocks noGrp="1" noChangeArrowheads="1"/>
          </p:cNvSpPr>
          <p:nvPr/>
        </p:nvSpPr>
        <p:spPr bwMode="auto">
          <a:xfrm>
            <a:off x="2209801" y="1752600"/>
            <a:ext cx="385762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SzPct val="8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8000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SzPct val="80000"/>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defRPr>
            </a:lvl4pPr>
            <a:lvl5pPr marL="2057400" indent="-228600" algn="l" rtl="0" eaLnBrk="0" fontAlgn="base" hangingPunct="0">
              <a:spcBef>
                <a:spcPct val="20000"/>
              </a:spcBef>
              <a:spcAft>
                <a:spcPct val="0"/>
              </a:spcAft>
              <a:buClr>
                <a:srgbClr val="A50021"/>
              </a:buClr>
              <a:buSzPct val="80000"/>
              <a:buChar char="•"/>
              <a:defRPr sz="2000">
                <a:solidFill>
                  <a:schemeClr val="tx1"/>
                </a:solidFill>
                <a:latin typeface="+mn-lt"/>
              </a:defRPr>
            </a:lvl5pPr>
            <a:lvl6pPr marL="2514600" indent="-228600" algn="l" rtl="0" fontAlgn="base">
              <a:spcBef>
                <a:spcPct val="20000"/>
              </a:spcBef>
              <a:spcAft>
                <a:spcPct val="0"/>
              </a:spcAft>
              <a:buClr>
                <a:srgbClr val="A50021"/>
              </a:buClr>
              <a:buSzPct val="80000"/>
              <a:buChar char="•"/>
              <a:defRPr sz="2000">
                <a:solidFill>
                  <a:schemeClr val="tx1"/>
                </a:solidFill>
                <a:latin typeface="+mn-lt"/>
              </a:defRPr>
            </a:lvl6pPr>
            <a:lvl7pPr marL="2971800" indent="-228600" algn="l" rtl="0" fontAlgn="base">
              <a:spcBef>
                <a:spcPct val="20000"/>
              </a:spcBef>
              <a:spcAft>
                <a:spcPct val="0"/>
              </a:spcAft>
              <a:buClr>
                <a:srgbClr val="A50021"/>
              </a:buClr>
              <a:buSzPct val="80000"/>
              <a:buChar char="•"/>
              <a:defRPr sz="2000">
                <a:solidFill>
                  <a:schemeClr val="tx1"/>
                </a:solidFill>
                <a:latin typeface="+mn-lt"/>
              </a:defRPr>
            </a:lvl7pPr>
            <a:lvl8pPr marL="3429000" indent="-228600" algn="l" rtl="0" fontAlgn="base">
              <a:spcBef>
                <a:spcPct val="20000"/>
              </a:spcBef>
              <a:spcAft>
                <a:spcPct val="0"/>
              </a:spcAft>
              <a:buClr>
                <a:srgbClr val="A50021"/>
              </a:buClr>
              <a:buSzPct val="80000"/>
              <a:buChar char="•"/>
              <a:defRPr sz="2000">
                <a:solidFill>
                  <a:schemeClr val="tx1"/>
                </a:solidFill>
                <a:latin typeface="+mn-lt"/>
              </a:defRPr>
            </a:lvl8pPr>
            <a:lvl9pPr marL="3886200" indent="-228600" algn="l" rtl="0" fontAlgn="base">
              <a:spcBef>
                <a:spcPct val="20000"/>
              </a:spcBef>
              <a:spcAft>
                <a:spcPct val="0"/>
              </a:spcAft>
              <a:buClr>
                <a:srgbClr val="A50021"/>
              </a:buClr>
              <a:buSzPct val="80000"/>
              <a:buChar char="•"/>
              <a:defRPr sz="2000">
                <a:solidFill>
                  <a:schemeClr val="tx1"/>
                </a:solidFill>
                <a:latin typeface="+mn-lt"/>
              </a:defRPr>
            </a:lvl9pPr>
          </a:lstStyle>
          <a:p>
            <a:pPr eaLnBrk="1" hangingPunct="1">
              <a:lnSpc>
                <a:spcPct val="90000"/>
              </a:lnSpc>
            </a:pPr>
            <a:r>
              <a:rPr lang="en-US" sz="2800">
                <a:solidFill>
                  <a:srgbClr val="1F497D"/>
                </a:solidFill>
              </a:rPr>
              <a:t>Dimorphic fungus </a:t>
            </a:r>
          </a:p>
          <a:p>
            <a:pPr eaLnBrk="1" hangingPunct="1">
              <a:lnSpc>
                <a:spcPct val="90000"/>
              </a:lnSpc>
            </a:pPr>
            <a:r>
              <a:rPr lang="en-US" sz="2800">
                <a:solidFill>
                  <a:srgbClr val="1F497D"/>
                </a:solidFill>
              </a:rPr>
              <a:t>Multiple sporulation </a:t>
            </a:r>
          </a:p>
          <a:p>
            <a:pPr eaLnBrk="1" hangingPunct="1">
              <a:lnSpc>
                <a:spcPct val="90000"/>
              </a:lnSpc>
              <a:buFontTx/>
              <a:buNone/>
            </a:pPr>
            <a:r>
              <a:rPr lang="en-US" sz="2800">
                <a:solidFill>
                  <a:srgbClr val="1F497D"/>
                </a:solidFill>
              </a:rPr>
              <a:t>   of small buddings covering whole surface of the mother cell </a:t>
            </a:r>
          </a:p>
          <a:p>
            <a:pPr eaLnBrk="1" hangingPunct="1">
              <a:lnSpc>
                <a:spcPct val="90000"/>
              </a:lnSpc>
            </a:pPr>
            <a:r>
              <a:rPr lang="en-US" sz="2800">
                <a:solidFill>
                  <a:srgbClr val="1F497D"/>
                </a:solidFill>
              </a:rPr>
              <a:t>Steering wheel appearance=</a:t>
            </a:r>
          </a:p>
          <a:p>
            <a:pPr eaLnBrk="1" hangingPunct="1">
              <a:lnSpc>
                <a:spcPct val="90000"/>
              </a:lnSpc>
              <a:buFontTx/>
              <a:buNone/>
            </a:pPr>
            <a:r>
              <a:rPr lang="en-US" sz="2800">
                <a:solidFill>
                  <a:srgbClr val="1F497D"/>
                </a:solidFill>
              </a:rPr>
              <a:t>	PATHOGNOMONIC</a:t>
            </a:r>
          </a:p>
          <a:p>
            <a:pPr eaLnBrk="1" hangingPunct="1">
              <a:lnSpc>
                <a:spcPct val="90000"/>
              </a:lnSpc>
              <a:buFontTx/>
              <a:buNone/>
            </a:pPr>
            <a:endParaRPr lang="en-US" sz="2800">
              <a:solidFill>
                <a:srgbClr val="1F497D"/>
              </a:solidFill>
            </a:endParaRPr>
          </a:p>
        </p:txBody>
      </p:sp>
      <p:pic>
        <p:nvPicPr>
          <p:cNvPr id="4" name="Picture 3" descr="Lung 4 GMS 40X">
            <a:extLst>
              <a:ext uri="{FF2B5EF4-FFF2-40B4-BE49-F238E27FC236}">
                <a16:creationId xmlns:a16="http://schemas.microsoft.com/office/drawing/2014/main" id="{91B53EA1-E10D-48B6-3B31-E2604C1A6F3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18840" t="18851" r="18840" b="18852"/>
          <a:stretch>
            <a:fillRect/>
          </a:stretch>
        </p:blipFill>
        <p:spPr bwMode="auto">
          <a:xfrm>
            <a:off x="6934200" y="2438400"/>
            <a:ext cx="3276600" cy="261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9475970"/>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1F497D"/>
      </a:dk2>
      <a:lt2>
        <a:srgbClr val="EEECE1"/>
      </a:lt2>
      <a:accent1>
        <a:srgbClr val="2C73BA"/>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65F8DE4CCD811469EAC6D59A38B1E2D" ma:contentTypeVersion="17" ma:contentTypeDescription="Create a new document." ma:contentTypeScope="" ma:versionID="8273a44c0523e49ee856eb64bbf3869b">
  <xsd:schema xmlns:xsd="http://www.w3.org/2001/XMLSchema" xmlns:xs="http://www.w3.org/2001/XMLSchema" xmlns:p="http://schemas.microsoft.com/office/2006/metadata/properties" xmlns:ns2="a3859ead-5c2f-480c-9049-163dd51ca110" xmlns:ns3="890c5b43-4972-491a-994d-806606e77754" targetNamespace="http://schemas.microsoft.com/office/2006/metadata/properties" ma:root="true" ma:fieldsID="a431807ea17304f44552c6dfac4a0ab0" ns2:_="" ns3:_="">
    <xsd:import namespace="a3859ead-5c2f-480c-9049-163dd51ca110"/>
    <xsd:import namespace="890c5b43-4972-491a-994d-806606e7775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_Flow_SignoffStatu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859ead-5c2f-480c-9049-163dd51ca1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_Flow_SignoffStatus" ma:index="20" nillable="true" ma:displayName="Sign-off status" ma:internalName="Sign_x002d_off_x0020_status">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33be5692-c9b3-49fb-a9d7-7df84573f38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90c5b43-4972-491a-994d-806606e7775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77ad8155-88f8-43b6-b8ab-49081663058a}" ma:internalName="TaxCatchAll" ma:showField="CatchAllData" ma:web="890c5b43-4972-491a-994d-806606e7775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Flow_SignoffStatus xmlns="a3859ead-5c2f-480c-9049-163dd51ca110" xsi:nil="true"/>
    <TaxCatchAll xmlns="890c5b43-4972-491a-994d-806606e77754" xsi:nil="true"/>
    <lcf76f155ced4ddcb4097134ff3c332f xmlns="a3859ead-5c2f-480c-9049-163dd51ca11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5B421DE-5291-45FC-88AC-A0A1A604B7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3859ead-5c2f-480c-9049-163dd51ca110"/>
    <ds:schemaRef ds:uri="890c5b43-4972-491a-994d-806606e7775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DE11CE7-68C9-41C0-8C11-872F13EBD4A3}">
  <ds:schemaRefs>
    <ds:schemaRef ds:uri="http://schemas.microsoft.com/sharepoint/v3/contenttype/forms"/>
  </ds:schemaRefs>
</ds:datastoreItem>
</file>

<file path=customXml/itemProps3.xml><?xml version="1.0" encoding="utf-8"?>
<ds:datastoreItem xmlns:ds="http://schemas.openxmlformats.org/officeDocument/2006/customXml" ds:itemID="{5687F850-26DD-4516-9B8A-35AF7E631C57}">
  <ds:schemaRefs>
    <ds:schemaRef ds:uri="a3859ead-5c2f-480c-9049-163dd51ca110"/>
    <ds:schemaRef ds:uri="http://schemas.microsoft.com/office/2006/metadata/properties"/>
    <ds:schemaRef ds:uri="http://schemas.microsoft.com/office/infopath/2007/PartnerControls"/>
    <ds:schemaRef ds:uri="890c5b43-4972-491a-994d-806606e77754"/>
  </ds:schemaRefs>
</ds:datastoreItem>
</file>

<file path=docProps/app.xml><?xml version="1.0" encoding="utf-8"?>
<Properties xmlns="http://schemas.openxmlformats.org/officeDocument/2006/extended-properties" xmlns:vt="http://schemas.openxmlformats.org/officeDocument/2006/docPropsVTypes">
  <Template/>
  <TotalTime>385</TotalTime>
  <Words>573</Words>
  <Application>Microsoft Macintosh PowerPoint</Application>
  <PresentationFormat>Widescreen</PresentationFormat>
  <Paragraphs>70</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Helvetica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Evans, Kayleigh</dc:creator>
  <cp:lastModifiedBy>Vaughn, Devin</cp:lastModifiedBy>
  <cp:revision>74</cp:revision>
  <cp:lastPrinted>1601-01-01T00:00:00Z</cp:lastPrinted>
  <dcterms:created xsi:type="dcterms:W3CDTF">2020-11-06T21:51:36Z</dcterms:created>
  <dcterms:modified xsi:type="dcterms:W3CDTF">2023-02-12T22:34:21Z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0x010100165F8DE4CCD811469EAC6D59A38B1E2D</vt:lpwstr>
  </property>
  <property fmtid="{D5CDD505-2E9C-101B-9397-08002B2CF9AE}" pid="3" name="MediaServiceImageTags">
    <vt:lpwstr/>
  </property>
</Properties>
</file>